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5"/>
  </p:sldMasterIdLst>
  <p:notesMasterIdLst>
    <p:notesMasterId r:id="rId38"/>
  </p:notesMasterIdLst>
  <p:handoutMasterIdLst>
    <p:handoutMasterId r:id="rId39"/>
  </p:handoutMasterIdLst>
  <p:sldIdLst>
    <p:sldId id="1322" r:id="rId6"/>
    <p:sldId id="1258" r:id="rId7"/>
    <p:sldId id="1260" r:id="rId8"/>
    <p:sldId id="970" r:id="rId9"/>
    <p:sldId id="1292" r:id="rId10"/>
    <p:sldId id="1293" r:id="rId11"/>
    <p:sldId id="1049" r:id="rId12"/>
    <p:sldId id="1297" r:id="rId13"/>
    <p:sldId id="1298" r:id="rId14"/>
    <p:sldId id="1294" r:id="rId15"/>
    <p:sldId id="1295" r:id="rId16"/>
    <p:sldId id="1305" r:id="rId17"/>
    <p:sldId id="1301" r:id="rId18"/>
    <p:sldId id="1299" r:id="rId19"/>
    <p:sldId id="1306" r:id="rId20"/>
    <p:sldId id="1304" r:id="rId21"/>
    <p:sldId id="1302" r:id="rId22"/>
    <p:sldId id="1311" r:id="rId23"/>
    <p:sldId id="1308" r:id="rId24"/>
    <p:sldId id="1307" r:id="rId25"/>
    <p:sldId id="1309" r:id="rId26"/>
    <p:sldId id="1310" r:id="rId27"/>
    <p:sldId id="1313" r:id="rId28"/>
    <p:sldId id="1312" r:id="rId29"/>
    <p:sldId id="1314" r:id="rId30"/>
    <p:sldId id="1315" r:id="rId31"/>
    <p:sldId id="1316" r:id="rId32"/>
    <p:sldId id="1317" r:id="rId33"/>
    <p:sldId id="1318" r:id="rId34"/>
    <p:sldId id="1319" r:id="rId35"/>
    <p:sldId id="1321" r:id="rId36"/>
    <p:sldId id="1320" r:id="rId37"/>
  </p:sldIdLst>
  <p:sldSz cx="17554575" cy="9874250"/>
  <p:notesSz cx="6797675" cy="9928225"/>
  <p:defaultTextStyle>
    <a:defPPr>
      <a:defRPr lang="en-US"/>
    </a:defPPr>
    <a:lvl1pPr marL="0" algn="l" defTabSz="1316736" rtl="0" eaLnBrk="1" latinLnBrk="0" hangingPunct="1">
      <a:defRPr sz="2592" kern="1200">
        <a:solidFill>
          <a:schemeClr val="tx1"/>
        </a:solidFill>
        <a:latin typeface="+mn-lt"/>
        <a:ea typeface="+mn-ea"/>
        <a:cs typeface="+mn-c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p:defaultTextStyle>
  <p:extLst>
    <p:ext uri="{EFAFB233-063F-42B5-8137-9DF3F51BA10A}">
      <p15:sldGuideLst xmlns:p15="http://schemas.microsoft.com/office/powerpoint/2012/main">
        <p15:guide id="2" pos="7741" userDrawn="1">
          <p15:clr>
            <a:srgbClr val="A4A3A4"/>
          </p15:clr>
        </p15:guide>
        <p15:guide id="5" pos="5529" userDrawn="1">
          <p15:clr>
            <a:srgbClr val="A4A3A4"/>
          </p15:clr>
        </p15:guide>
        <p15:guide id="7" pos="2581" userDrawn="1">
          <p15:clr>
            <a:srgbClr val="A4A3A4"/>
          </p15:clr>
        </p15:guide>
        <p15:guide id="11" orient="horz" pos="1209" userDrawn="1">
          <p15:clr>
            <a:srgbClr val="A4A3A4"/>
          </p15:clr>
        </p15:guide>
        <p15:guide id="12" orient="horz" pos="3663" userDrawn="1">
          <p15:clr>
            <a:srgbClr val="A4A3A4"/>
          </p15:clr>
        </p15:guide>
        <p15:guide id="13" orient="horz" pos="3145" userDrawn="1">
          <p15:clr>
            <a:srgbClr val="A4A3A4"/>
          </p15:clr>
        </p15:guide>
        <p15:guide id="14" orient="horz" pos="1693" userDrawn="1">
          <p15:clr>
            <a:srgbClr val="A4A3A4"/>
          </p15:clr>
        </p15:guide>
        <p15:guide id="15" orient="horz" pos="2695" userDrawn="1">
          <p15:clr>
            <a:srgbClr val="A4A3A4"/>
          </p15:clr>
        </p15:guide>
        <p15:guide id="20" orient="horz" pos="518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tes, Julia" initials="FJ" lastIdx="1" clrIdx="0">
    <p:extLst>
      <p:ext uri="{19B8F6BF-5375-455C-9EA6-DF929625EA0E}">
        <p15:presenceInfo xmlns:p15="http://schemas.microsoft.com/office/powerpoint/2012/main" userId="S-1-5-21-154472496-1843795937-1001802626-553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61"/>
    <a:srgbClr val="002756"/>
    <a:srgbClr val="001E62"/>
    <a:srgbClr val="B8CCEA"/>
    <a:srgbClr val="5C88DA"/>
    <a:srgbClr val="002755"/>
    <a:srgbClr val="001E60"/>
    <a:srgbClr val="6919B9"/>
    <a:srgbClr val="23D291"/>
    <a:srgbClr val="3587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B5D272-B39E-42B0-89BE-1ADFB5BEACFB}" v="54" dt="2022-02-03T12:45:04.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Estilo Claro 3 - Ênfas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Estilo Médio 1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Estilo Médio 1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Estilo Médio 3 - Ênfas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autoAdjust="0"/>
    <p:restoredTop sz="96259" autoAdjust="0"/>
  </p:normalViewPr>
  <p:slideViewPr>
    <p:cSldViewPr snapToGrid="0" snapToObjects="1">
      <p:cViewPr varScale="1">
        <p:scale>
          <a:sx n="54" d="100"/>
          <a:sy n="54" d="100"/>
        </p:scale>
        <p:origin x="804" y="72"/>
      </p:cViewPr>
      <p:guideLst>
        <p:guide pos="7741"/>
        <p:guide pos="5529"/>
        <p:guide pos="2581"/>
        <p:guide orient="horz" pos="1209"/>
        <p:guide orient="horz" pos="3663"/>
        <p:guide orient="horz" pos="3145"/>
        <p:guide orient="horz" pos="1693"/>
        <p:guide orient="horz" pos="2695"/>
        <p:guide orient="horz" pos="5183"/>
      </p:guideLst>
    </p:cSldViewPr>
  </p:slideViewPr>
  <p:notesTextViewPr>
    <p:cViewPr>
      <p:scale>
        <a:sx n="3" d="2"/>
        <a:sy n="3" d="2"/>
      </p:scale>
      <p:origin x="0" y="0"/>
    </p:cViewPr>
  </p:notesTextViewPr>
  <p:sorterViewPr>
    <p:cViewPr>
      <p:scale>
        <a:sx n="100" d="100"/>
        <a:sy n="100" d="100"/>
      </p:scale>
      <p:origin x="0" y="-47616"/>
    </p:cViewPr>
  </p:sorterViewPr>
  <p:notesViewPr>
    <p:cSldViewPr snapToGrid="0" snapToObjects="1" showGuides="1">
      <p:cViewPr varScale="1">
        <p:scale>
          <a:sx n="74" d="100"/>
          <a:sy n="74" d="100"/>
        </p:scale>
        <p:origin x="302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hado, Guilherme" userId="7df8da80-0648-4d7d-b39c-cbe03f70d9a5" providerId="ADAL" clId="{73B5D272-B39E-42B0-89BE-1ADFB5BEACFB}"/>
    <pc:docChg chg="undo custSel addSld delSld modSld sldOrd">
      <pc:chgData name="Machado, Guilherme" userId="7df8da80-0648-4d7d-b39c-cbe03f70d9a5" providerId="ADAL" clId="{73B5D272-B39E-42B0-89BE-1ADFB5BEACFB}" dt="2022-02-03T12:45:21.160" v="5498" actId="47"/>
      <pc:docMkLst>
        <pc:docMk/>
      </pc:docMkLst>
      <pc:sldChg chg="delSp del mod">
        <pc:chgData name="Machado, Guilherme" userId="7df8da80-0648-4d7d-b39c-cbe03f70d9a5" providerId="ADAL" clId="{73B5D272-B39E-42B0-89BE-1ADFB5BEACFB}" dt="2022-02-03T12:45:21.160" v="5498" actId="47"/>
        <pc:sldMkLst>
          <pc:docMk/>
          <pc:sldMk cId="585992369" sldId="1291"/>
        </pc:sldMkLst>
        <pc:spChg chg="del">
          <ac:chgData name="Machado, Guilherme" userId="7df8da80-0648-4d7d-b39c-cbe03f70d9a5" providerId="ADAL" clId="{73B5D272-B39E-42B0-89BE-1ADFB5BEACFB}" dt="2022-02-03T12:45:03.523" v="5466" actId="478"/>
          <ac:spMkLst>
            <pc:docMk/>
            <pc:sldMk cId="585992369" sldId="1291"/>
            <ac:spMk id="3" creationId="{7192422C-4D37-4C48-AB65-7A9DA00F3B08}"/>
          </ac:spMkLst>
        </pc:spChg>
        <pc:grpChg chg="del">
          <ac:chgData name="Machado, Guilherme" userId="7df8da80-0648-4d7d-b39c-cbe03f70d9a5" providerId="ADAL" clId="{73B5D272-B39E-42B0-89BE-1ADFB5BEACFB}" dt="2022-02-03T12:45:03.523" v="5466" actId="478"/>
          <ac:grpSpMkLst>
            <pc:docMk/>
            <pc:sldMk cId="585992369" sldId="1291"/>
            <ac:grpSpMk id="11" creationId="{38A5866D-F1FC-AC46-9E5D-AF468630CE17}"/>
          </ac:grpSpMkLst>
        </pc:grpChg>
        <pc:picChg chg="del">
          <ac:chgData name="Machado, Guilherme" userId="7df8da80-0648-4d7d-b39c-cbe03f70d9a5" providerId="ADAL" clId="{73B5D272-B39E-42B0-89BE-1ADFB5BEACFB}" dt="2022-02-03T12:45:03.523" v="5466" actId="478"/>
          <ac:picMkLst>
            <pc:docMk/>
            <pc:sldMk cId="585992369" sldId="1291"/>
            <ac:picMk id="4" creationId="{E240B274-EB77-CA47-8BF2-9A9484D1237B}"/>
          </ac:picMkLst>
        </pc:picChg>
        <pc:picChg chg="del">
          <ac:chgData name="Machado, Guilherme" userId="7df8da80-0648-4d7d-b39c-cbe03f70d9a5" providerId="ADAL" clId="{73B5D272-B39E-42B0-89BE-1ADFB5BEACFB}" dt="2022-02-03T12:45:03.523" v="5466" actId="478"/>
          <ac:picMkLst>
            <pc:docMk/>
            <pc:sldMk cId="585992369" sldId="1291"/>
            <ac:picMk id="7" creationId="{5AAA60EF-C3DA-4E4A-843A-E14A89EC520F}"/>
          </ac:picMkLst>
        </pc:picChg>
        <pc:picChg chg="del">
          <ac:chgData name="Machado, Guilherme" userId="7df8da80-0648-4d7d-b39c-cbe03f70d9a5" providerId="ADAL" clId="{73B5D272-B39E-42B0-89BE-1ADFB5BEACFB}" dt="2022-02-03T12:45:03.523" v="5466" actId="478"/>
          <ac:picMkLst>
            <pc:docMk/>
            <pc:sldMk cId="585992369" sldId="1291"/>
            <ac:picMk id="10" creationId="{8574CF14-8515-7843-ABF2-1B4A58B75626}"/>
          </ac:picMkLst>
        </pc:picChg>
        <pc:picChg chg="del">
          <ac:chgData name="Machado, Guilherme" userId="7df8da80-0648-4d7d-b39c-cbe03f70d9a5" providerId="ADAL" clId="{73B5D272-B39E-42B0-89BE-1ADFB5BEACFB}" dt="2022-02-03T12:45:03.523" v="5466" actId="478"/>
          <ac:picMkLst>
            <pc:docMk/>
            <pc:sldMk cId="585992369" sldId="1291"/>
            <ac:picMk id="29" creationId="{B04ACA12-D167-724A-8B8F-CBF4D3B2CA1A}"/>
          </ac:picMkLst>
        </pc:picChg>
      </pc:sldChg>
      <pc:sldChg chg="modSp mod">
        <pc:chgData name="Machado, Guilherme" userId="7df8da80-0648-4d7d-b39c-cbe03f70d9a5" providerId="ADAL" clId="{73B5D272-B39E-42B0-89BE-1ADFB5BEACFB}" dt="2022-01-29T18:21:04.217" v="414" actId="20577"/>
        <pc:sldMkLst>
          <pc:docMk/>
          <pc:sldMk cId="3175476116" sldId="1295"/>
        </pc:sldMkLst>
        <pc:spChg chg="mod">
          <ac:chgData name="Machado, Guilherme" userId="7df8da80-0648-4d7d-b39c-cbe03f70d9a5" providerId="ADAL" clId="{73B5D272-B39E-42B0-89BE-1ADFB5BEACFB}" dt="2022-01-29T18:21:04.217" v="414" actId="20577"/>
          <ac:spMkLst>
            <pc:docMk/>
            <pc:sldMk cId="3175476116" sldId="1295"/>
            <ac:spMk id="81" creationId="{9CF829F4-22C0-6A4E-9D39-2EBCFF1F9C0E}"/>
          </ac:spMkLst>
        </pc:spChg>
      </pc:sldChg>
      <pc:sldChg chg="modSp mod">
        <pc:chgData name="Machado, Guilherme" userId="7df8da80-0648-4d7d-b39c-cbe03f70d9a5" providerId="ADAL" clId="{73B5D272-B39E-42B0-89BE-1ADFB5BEACFB}" dt="2022-01-29T18:01:02.259" v="1" actId="20577"/>
        <pc:sldMkLst>
          <pc:docMk/>
          <pc:sldMk cId="383290314" sldId="1298"/>
        </pc:sldMkLst>
        <pc:spChg chg="mod">
          <ac:chgData name="Machado, Guilherme" userId="7df8da80-0648-4d7d-b39c-cbe03f70d9a5" providerId="ADAL" clId="{73B5D272-B39E-42B0-89BE-1ADFB5BEACFB}" dt="2022-01-29T18:01:02.259" v="1" actId="20577"/>
          <ac:spMkLst>
            <pc:docMk/>
            <pc:sldMk cId="383290314" sldId="1298"/>
            <ac:spMk id="12" creationId="{87C2FBD8-3B99-4DF1-A293-4EFE3CAD6982}"/>
          </ac:spMkLst>
        </pc:spChg>
      </pc:sldChg>
      <pc:sldChg chg="addSp delSp modSp add mod ord">
        <pc:chgData name="Machado, Guilherme" userId="7df8da80-0648-4d7d-b39c-cbe03f70d9a5" providerId="ADAL" clId="{73B5D272-B39E-42B0-89BE-1ADFB5BEACFB}" dt="2022-01-29T18:32:50.984" v="744" actId="6549"/>
        <pc:sldMkLst>
          <pc:docMk/>
          <pc:sldMk cId="1068654506" sldId="1299"/>
        </pc:sldMkLst>
        <pc:spChg chg="mod">
          <ac:chgData name="Machado, Guilherme" userId="7df8da80-0648-4d7d-b39c-cbe03f70d9a5" providerId="ADAL" clId="{73B5D272-B39E-42B0-89BE-1ADFB5BEACFB}" dt="2022-01-29T18:21:27.125" v="443" actId="20577"/>
          <ac:spMkLst>
            <pc:docMk/>
            <pc:sldMk cId="1068654506" sldId="1299"/>
            <ac:spMk id="8" creationId="{E12EEDA3-2A4C-9542-B70C-D191D5F52F8F}"/>
          </ac:spMkLst>
        </pc:spChg>
        <pc:spChg chg="mod">
          <ac:chgData name="Machado, Guilherme" userId="7df8da80-0648-4d7d-b39c-cbe03f70d9a5" providerId="ADAL" clId="{73B5D272-B39E-42B0-89BE-1ADFB5BEACFB}" dt="2022-01-29T18:04:56.876" v="147" actId="1076"/>
          <ac:spMkLst>
            <pc:docMk/>
            <pc:sldMk cId="1068654506" sldId="1299"/>
            <ac:spMk id="10" creationId="{6AC7E863-94D1-4818-A3D1-2FAF760B0D8F}"/>
          </ac:spMkLst>
        </pc:spChg>
        <pc:spChg chg="mod">
          <ac:chgData name="Machado, Guilherme" userId="7df8da80-0648-4d7d-b39c-cbe03f70d9a5" providerId="ADAL" clId="{73B5D272-B39E-42B0-89BE-1ADFB5BEACFB}" dt="2022-01-29T18:06:15.050" v="180" actId="20577"/>
          <ac:spMkLst>
            <pc:docMk/>
            <pc:sldMk cId="1068654506" sldId="1299"/>
            <ac:spMk id="11" creationId="{75AA18C5-49D2-4438-A3FF-F3F2336EA45B}"/>
          </ac:spMkLst>
        </pc:spChg>
        <pc:spChg chg="add mod">
          <ac:chgData name="Machado, Guilherme" userId="7df8da80-0648-4d7d-b39c-cbe03f70d9a5" providerId="ADAL" clId="{73B5D272-B39E-42B0-89BE-1ADFB5BEACFB}" dt="2022-01-29T18:32:50.984" v="744" actId="6549"/>
          <ac:spMkLst>
            <pc:docMk/>
            <pc:sldMk cId="1068654506" sldId="1299"/>
            <ac:spMk id="12" creationId="{4A9F8E0E-1661-4302-917C-E86765989757}"/>
          </ac:spMkLst>
        </pc:spChg>
        <pc:spChg chg="add del mod">
          <ac:chgData name="Machado, Guilherme" userId="7df8da80-0648-4d7d-b39c-cbe03f70d9a5" providerId="ADAL" clId="{73B5D272-B39E-42B0-89BE-1ADFB5BEACFB}" dt="2022-01-29T18:18:42.641" v="289" actId="478"/>
          <ac:spMkLst>
            <pc:docMk/>
            <pc:sldMk cId="1068654506" sldId="1299"/>
            <ac:spMk id="13" creationId="{1E85893E-8065-4116-A044-6B0CF5A0D8EE}"/>
          </ac:spMkLst>
        </pc:spChg>
        <pc:grpChg chg="del">
          <ac:chgData name="Machado, Guilherme" userId="7df8da80-0648-4d7d-b39c-cbe03f70d9a5" providerId="ADAL" clId="{73B5D272-B39E-42B0-89BE-1ADFB5BEACFB}" dt="2022-01-29T18:03:02.191" v="32" actId="478"/>
          <ac:grpSpMkLst>
            <pc:docMk/>
            <pc:sldMk cId="1068654506" sldId="1299"/>
            <ac:grpSpMk id="6" creationId="{36D4AF33-855A-4360-8602-E65E79D14A1B}"/>
          </ac:grpSpMkLst>
        </pc:grpChg>
        <pc:grpChg chg="add del mod">
          <ac:chgData name="Machado, Guilherme" userId="7df8da80-0648-4d7d-b39c-cbe03f70d9a5" providerId="ADAL" clId="{73B5D272-B39E-42B0-89BE-1ADFB5BEACFB}" dt="2022-01-29T18:10:02.582" v="193" actId="478"/>
          <ac:grpSpMkLst>
            <pc:docMk/>
            <pc:sldMk cId="1068654506" sldId="1299"/>
            <ac:grpSpMk id="9" creationId="{43F96566-4783-4854-B67D-3A6826CFC811}"/>
          </ac:grpSpMkLst>
        </pc:grpChg>
        <pc:picChg chg="add del mod">
          <ac:chgData name="Machado, Guilherme" userId="7df8da80-0648-4d7d-b39c-cbe03f70d9a5" providerId="ADAL" clId="{73B5D272-B39E-42B0-89BE-1ADFB5BEACFB}" dt="2022-01-29T18:13:41.685" v="212" actId="478"/>
          <ac:picMkLst>
            <pc:docMk/>
            <pc:sldMk cId="1068654506" sldId="1299"/>
            <ac:picMk id="1026" creationId="{4ABB0B3E-2F53-4645-96D9-3EBF92090C30}"/>
          </ac:picMkLst>
        </pc:picChg>
      </pc:sldChg>
      <pc:sldChg chg="addSp delSp modSp add del mod">
        <pc:chgData name="Machado, Guilherme" userId="7df8da80-0648-4d7d-b39c-cbe03f70d9a5" providerId="ADAL" clId="{73B5D272-B39E-42B0-89BE-1ADFB5BEACFB}" dt="2022-01-29T18:17:02.691" v="250" actId="47"/>
        <pc:sldMkLst>
          <pc:docMk/>
          <pc:sldMk cId="3511076494" sldId="1300"/>
        </pc:sldMkLst>
        <pc:spChg chg="add mod">
          <ac:chgData name="Machado, Guilherme" userId="7df8da80-0648-4d7d-b39c-cbe03f70d9a5" providerId="ADAL" clId="{73B5D272-B39E-42B0-89BE-1ADFB5BEACFB}" dt="2022-01-29T18:16:22.433" v="239" actId="1076"/>
          <ac:spMkLst>
            <pc:docMk/>
            <pc:sldMk cId="3511076494" sldId="1300"/>
            <ac:spMk id="7" creationId="{AEA58409-B959-4AB0-A130-7FBCCABE977B}"/>
          </ac:spMkLst>
        </pc:spChg>
        <pc:spChg chg="del">
          <ac:chgData name="Machado, Guilherme" userId="7df8da80-0648-4d7d-b39c-cbe03f70d9a5" providerId="ADAL" clId="{73B5D272-B39E-42B0-89BE-1ADFB5BEACFB}" dt="2022-01-29T18:16:10.378" v="236" actId="478"/>
          <ac:spMkLst>
            <pc:docMk/>
            <pc:sldMk cId="3511076494" sldId="1300"/>
            <ac:spMk id="12" creationId="{4A9F8E0E-1661-4302-917C-E86765989757}"/>
          </ac:spMkLst>
        </pc:spChg>
        <pc:spChg chg="del">
          <ac:chgData name="Machado, Guilherme" userId="7df8da80-0648-4d7d-b39c-cbe03f70d9a5" providerId="ADAL" clId="{73B5D272-B39E-42B0-89BE-1ADFB5BEACFB}" dt="2022-01-29T18:16:13.485" v="237" actId="478"/>
          <ac:spMkLst>
            <pc:docMk/>
            <pc:sldMk cId="3511076494" sldId="1300"/>
            <ac:spMk id="13" creationId="{1E85893E-8065-4116-A044-6B0CF5A0D8EE}"/>
          </ac:spMkLst>
        </pc:spChg>
      </pc:sldChg>
      <pc:sldChg chg="delSp modSp add mod ord">
        <pc:chgData name="Machado, Guilherme" userId="7df8da80-0648-4d7d-b39c-cbe03f70d9a5" providerId="ADAL" clId="{73B5D272-B39E-42B0-89BE-1ADFB5BEACFB}" dt="2022-01-29T18:27:00.671" v="684"/>
        <pc:sldMkLst>
          <pc:docMk/>
          <pc:sldMk cId="457843577" sldId="1301"/>
        </pc:sldMkLst>
        <pc:spChg chg="mod">
          <ac:chgData name="Machado, Guilherme" userId="7df8da80-0648-4d7d-b39c-cbe03f70d9a5" providerId="ADAL" clId="{73B5D272-B39E-42B0-89BE-1ADFB5BEACFB}" dt="2022-01-29T18:20:27.510" v="393" actId="20577"/>
          <ac:spMkLst>
            <pc:docMk/>
            <pc:sldMk cId="457843577" sldId="1301"/>
            <ac:spMk id="12" creationId="{4A9F8E0E-1661-4302-917C-E86765989757}"/>
          </ac:spMkLst>
        </pc:spChg>
        <pc:spChg chg="del">
          <ac:chgData name="Machado, Guilherme" userId="7df8da80-0648-4d7d-b39c-cbe03f70d9a5" providerId="ADAL" clId="{73B5D272-B39E-42B0-89BE-1ADFB5BEACFB}" dt="2022-01-29T18:16:31.211" v="242" actId="478"/>
          <ac:spMkLst>
            <pc:docMk/>
            <pc:sldMk cId="457843577" sldId="1301"/>
            <ac:spMk id="13" creationId="{1E85893E-8065-4116-A044-6B0CF5A0D8EE}"/>
          </ac:spMkLst>
        </pc:spChg>
      </pc:sldChg>
      <pc:sldChg chg="modSp add mod">
        <pc:chgData name="Machado, Guilherme" userId="7df8da80-0648-4d7d-b39c-cbe03f70d9a5" providerId="ADAL" clId="{73B5D272-B39E-42B0-89BE-1ADFB5BEACFB}" dt="2022-01-29T19:14:57.238" v="3838" actId="6549"/>
        <pc:sldMkLst>
          <pc:docMk/>
          <pc:sldMk cId="968390994" sldId="1302"/>
        </pc:sldMkLst>
        <pc:spChg chg="mod">
          <ac:chgData name="Machado, Guilherme" userId="7df8da80-0648-4d7d-b39c-cbe03f70d9a5" providerId="ADAL" clId="{73B5D272-B39E-42B0-89BE-1ADFB5BEACFB}" dt="2022-01-29T18:17:38.416" v="270" actId="20577"/>
          <ac:spMkLst>
            <pc:docMk/>
            <pc:sldMk cId="968390994" sldId="1302"/>
            <ac:spMk id="8" creationId="{E12EEDA3-2A4C-9542-B70C-D191D5F52F8F}"/>
          </ac:spMkLst>
        </pc:spChg>
        <pc:spChg chg="mod">
          <ac:chgData name="Machado, Guilherme" userId="7df8da80-0648-4d7d-b39c-cbe03f70d9a5" providerId="ADAL" clId="{73B5D272-B39E-42B0-89BE-1ADFB5BEACFB}" dt="2022-01-29T19:14:57.238" v="3838" actId="6549"/>
          <ac:spMkLst>
            <pc:docMk/>
            <pc:sldMk cId="968390994" sldId="1302"/>
            <ac:spMk id="12" creationId="{4A9F8E0E-1661-4302-917C-E86765989757}"/>
          </ac:spMkLst>
        </pc:spChg>
      </pc:sldChg>
      <pc:sldChg chg="add del">
        <pc:chgData name="Machado, Guilherme" userId="7df8da80-0648-4d7d-b39c-cbe03f70d9a5" providerId="ADAL" clId="{73B5D272-B39E-42B0-89BE-1ADFB5BEACFB}" dt="2022-01-29T18:26:03.669" v="682" actId="47"/>
        <pc:sldMkLst>
          <pc:docMk/>
          <pc:sldMk cId="3571845211" sldId="1303"/>
        </pc:sldMkLst>
      </pc:sldChg>
      <pc:sldChg chg="addSp delSp modSp add mod">
        <pc:chgData name="Machado, Guilherme" userId="7df8da80-0648-4d7d-b39c-cbe03f70d9a5" providerId="ADAL" clId="{73B5D272-B39E-42B0-89BE-1ADFB5BEACFB}" dt="2022-02-03T12:08:26.284" v="5231" actId="478"/>
        <pc:sldMkLst>
          <pc:docMk/>
          <pc:sldMk cId="1297279666" sldId="1304"/>
        </pc:sldMkLst>
        <pc:picChg chg="add mod ord">
          <ac:chgData name="Machado, Guilherme" userId="7df8da80-0648-4d7d-b39c-cbe03f70d9a5" providerId="ADAL" clId="{73B5D272-B39E-42B0-89BE-1ADFB5BEACFB}" dt="2022-02-03T12:08:23.723" v="5230" actId="167"/>
          <ac:picMkLst>
            <pc:docMk/>
            <pc:sldMk cId="1297279666" sldId="1304"/>
            <ac:picMk id="23" creationId="{10A24A76-FB23-461B-BFBC-F2186CB78847}"/>
          </ac:picMkLst>
        </pc:picChg>
        <pc:picChg chg="del">
          <ac:chgData name="Machado, Guilherme" userId="7df8da80-0648-4d7d-b39c-cbe03f70d9a5" providerId="ADAL" clId="{73B5D272-B39E-42B0-89BE-1ADFB5BEACFB}" dt="2022-02-03T12:08:26.284" v="5231" actId="478"/>
          <ac:picMkLst>
            <pc:docMk/>
            <pc:sldMk cId="1297279666" sldId="1304"/>
            <ac:picMk id="99" creationId="{98E63189-D065-BD49-9728-CC5FC1976E6C}"/>
          </ac:picMkLst>
        </pc:picChg>
      </pc:sldChg>
      <pc:sldChg chg="add ord">
        <pc:chgData name="Machado, Guilherme" userId="7df8da80-0648-4d7d-b39c-cbe03f70d9a5" providerId="ADAL" clId="{73B5D272-B39E-42B0-89BE-1ADFB5BEACFB}" dt="2022-01-29T18:27:00.671" v="684"/>
        <pc:sldMkLst>
          <pc:docMk/>
          <pc:sldMk cId="2900910219" sldId="1305"/>
        </pc:sldMkLst>
      </pc:sldChg>
      <pc:sldChg chg="modSp add mod">
        <pc:chgData name="Machado, Guilherme" userId="7df8da80-0648-4d7d-b39c-cbe03f70d9a5" providerId="ADAL" clId="{73B5D272-B39E-42B0-89BE-1ADFB5BEACFB}" dt="2022-01-29T18:31:19.046" v="742"/>
        <pc:sldMkLst>
          <pc:docMk/>
          <pc:sldMk cId="810723892" sldId="1306"/>
        </pc:sldMkLst>
        <pc:spChg chg="mod">
          <ac:chgData name="Machado, Guilherme" userId="7df8da80-0648-4d7d-b39c-cbe03f70d9a5" providerId="ADAL" clId="{73B5D272-B39E-42B0-89BE-1ADFB5BEACFB}" dt="2022-01-29T18:31:19.046" v="742"/>
          <ac:spMkLst>
            <pc:docMk/>
            <pc:sldMk cId="810723892" sldId="1306"/>
            <ac:spMk id="8" creationId="{E12EEDA3-2A4C-9542-B70C-D191D5F52F8F}"/>
          </ac:spMkLst>
        </pc:spChg>
        <pc:spChg chg="mod">
          <ac:chgData name="Machado, Guilherme" userId="7df8da80-0648-4d7d-b39c-cbe03f70d9a5" providerId="ADAL" clId="{73B5D272-B39E-42B0-89BE-1ADFB5BEACFB}" dt="2022-01-29T18:31:10.661" v="741" actId="6549"/>
          <ac:spMkLst>
            <pc:docMk/>
            <pc:sldMk cId="810723892" sldId="1306"/>
            <ac:spMk id="12" creationId="{4A9F8E0E-1661-4302-917C-E86765989757}"/>
          </ac:spMkLst>
        </pc:spChg>
      </pc:sldChg>
      <pc:sldChg chg="modSp add mod">
        <pc:chgData name="Machado, Guilherme" userId="7df8da80-0648-4d7d-b39c-cbe03f70d9a5" providerId="ADAL" clId="{73B5D272-B39E-42B0-89BE-1ADFB5BEACFB}" dt="2022-01-29T18:41:49.342" v="973" actId="20577"/>
        <pc:sldMkLst>
          <pc:docMk/>
          <pc:sldMk cId="2025947737" sldId="1307"/>
        </pc:sldMkLst>
        <pc:spChg chg="mod">
          <ac:chgData name="Machado, Guilherme" userId="7df8da80-0648-4d7d-b39c-cbe03f70d9a5" providerId="ADAL" clId="{73B5D272-B39E-42B0-89BE-1ADFB5BEACFB}" dt="2022-01-29T18:40:33.688" v="960" actId="20577"/>
          <ac:spMkLst>
            <pc:docMk/>
            <pc:sldMk cId="2025947737" sldId="1307"/>
            <ac:spMk id="8" creationId="{E12EEDA3-2A4C-9542-B70C-D191D5F52F8F}"/>
          </ac:spMkLst>
        </pc:spChg>
        <pc:spChg chg="mod">
          <ac:chgData name="Machado, Guilherme" userId="7df8da80-0648-4d7d-b39c-cbe03f70d9a5" providerId="ADAL" clId="{73B5D272-B39E-42B0-89BE-1ADFB5BEACFB}" dt="2022-01-29T18:41:49.342" v="973" actId="20577"/>
          <ac:spMkLst>
            <pc:docMk/>
            <pc:sldMk cId="2025947737" sldId="1307"/>
            <ac:spMk id="12" creationId="{4A9F8E0E-1661-4302-917C-E86765989757}"/>
          </ac:spMkLst>
        </pc:spChg>
      </pc:sldChg>
      <pc:sldChg chg="modSp add mod ord">
        <pc:chgData name="Machado, Guilherme" userId="7df8da80-0648-4d7d-b39c-cbe03f70d9a5" providerId="ADAL" clId="{73B5D272-B39E-42B0-89BE-1ADFB5BEACFB}" dt="2022-01-29T18:46:40.603" v="1875"/>
        <pc:sldMkLst>
          <pc:docMk/>
          <pc:sldMk cId="484798865" sldId="1308"/>
        </pc:sldMkLst>
        <pc:spChg chg="mod">
          <ac:chgData name="Machado, Guilherme" userId="7df8da80-0648-4d7d-b39c-cbe03f70d9a5" providerId="ADAL" clId="{73B5D272-B39E-42B0-89BE-1ADFB5BEACFB}" dt="2022-01-29T18:46:22.739" v="1873" actId="20577"/>
          <ac:spMkLst>
            <pc:docMk/>
            <pc:sldMk cId="484798865" sldId="1308"/>
            <ac:spMk id="12" creationId="{4A9F8E0E-1661-4302-917C-E86765989757}"/>
          </ac:spMkLst>
        </pc:spChg>
      </pc:sldChg>
      <pc:sldChg chg="add del">
        <pc:chgData name="Machado, Guilherme" userId="7df8da80-0648-4d7d-b39c-cbe03f70d9a5" providerId="ADAL" clId="{73B5D272-B39E-42B0-89BE-1ADFB5BEACFB}" dt="2022-01-29T18:42:22.777" v="975" actId="47"/>
        <pc:sldMkLst>
          <pc:docMk/>
          <pc:sldMk cId="3804081011" sldId="1308"/>
        </pc:sldMkLst>
      </pc:sldChg>
      <pc:sldChg chg="modSp add mod">
        <pc:chgData name="Machado, Guilherme" userId="7df8da80-0648-4d7d-b39c-cbe03f70d9a5" providerId="ADAL" clId="{73B5D272-B39E-42B0-89BE-1ADFB5BEACFB}" dt="2022-01-29T19:06:26.503" v="3203" actId="20577"/>
        <pc:sldMkLst>
          <pc:docMk/>
          <pc:sldMk cId="517459942" sldId="1309"/>
        </pc:sldMkLst>
        <pc:spChg chg="mod">
          <ac:chgData name="Machado, Guilherme" userId="7df8da80-0648-4d7d-b39c-cbe03f70d9a5" providerId="ADAL" clId="{73B5D272-B39E-42B0-89BE-1ADFB5BEACFB}" dt="2022-01-29T19:06:26.503" v="3203" actId="20577"/>
          <ac:spMkLst>
            <pc:docMk/>
            <pc:sldMk cId="517459942" sldId="1309"/>
            <ac:spMk id="12" creationId="{4A9F8E0E-1661-4302-917C-E86765989757}"/>
          </ac:spMkLst>
        </pc:spChg>
      </pc:sldChg>
      <pc:sldChg chg="add del">
        <pc:chgData name="Machado, Guilherme" userId="7df8da80-0648-4d7d-b39c-cbe03f70d9a5" providerId="ADAL" clId="{73B5D272-B39E-42B0-89BE-1ADFB5BEACFB}" dt="2022-01-29T18:42:21.613" v="974" actId="47"/>
        <pc:sldMkLst>
          <pc:docMk/>
          <pc:sldMk cId="2170358202" sldId="1309"/>
        </pc:sldMkLst>
      </pc:sldChg>
      <pc:sldChg chg="modSp add mod">
        <pc:chgData name="Machado, Guilherme" userId="7df8da80-0648-4d7d-b39c-cbe03f70d9a5" providerId="ADAL" clId="{73B5D272-B39E-42B0-89BE-1ADFB5BEACFB}" dt="2022-01-29T19:12:33.861" v="3810" actId="20577"/>
        <pc:sldMkLst>
          <pc:docMk/>
          <pc:sldMk cId="4127029377" sldId="1310"/>
        </pc:sldMkLst>
        <pc:spChg chg="mod">
          <ac:chgData name="Machado, Guilherme" userId="7df8da80-0648-4d7d-b39c-cbe03f70d9a5" providerId="ADAL" clId="{73B5D272-B39E-42B0-89BE-1ADFB5BEACFB}" dt="2022-01-29T19:12:33.861" v="3810" actId="20577"/>
          <ac:spMkLst>
            <pc:docMk/>
            <pc:sldMk cId="4127029377" sldId="1310"/>
            <ac:spMk id="12" creationId="{4A9F8E0E-1661-4302-917C-E86765989757}"/>
          </ac:spMkLst>
        </pc:spChg>
      </pc:sldChg>
      <pc:sldChg chg="addSp delSp modSp add mod">
        <pc:chgData name="Machado, Guilherme" userId="7df8da80-0648-4d7d-b39c-cbe03f70d9a5" providerId="ADAL" clId="{73B5D272-B39E-42B0-89BE-1ADFB5BEACFB}" dt="2022-01-31T13:12:55.661" v="3893" actId="14100"/>
        <pc:sldMkLst>
          <pc:docMk/>
          <pc:sldMk cId="4287484900" sldId="1311"/>
        </pc:sldMkLst>
        <pc:spChg chg="mod">
          <ac:chgData name="Machado, Guilherme" userId="7df8da80-0648-4d7d-b39c-cbe03f70d9a5" providerId="ADAL" clId="{73B5D272-B39E-42B0-89BE-1ADFB5BEACFB}" dt="2022-01-29T19:14:17.172" v="3821" actId="20577"/>
          <ac:spMkLst>
            <pc:docMk/>
            <pc:sldMk cId="4287484900" sldId="1311"/>
            <ac:spMk id="8" creationId="{E12EEDA3-2A4C-9542-B70C-D191D5F52F8F}"/>
          </ac:spMkLst>
        </pc:spChg>
        <pc:spChg chg="add mod">
          <ac:chgData name="Machado, Guilherme" userId="7df8da80-0648-4d7d-b39c-cbe03f70d9a5" providerId="ADAL" clId="{73B5D272-B39E-42B0-89BE-1ADFB5BEACFB}" dt="2022-01-31T13:10:58.038" v="3878" actId="21"/>
          <ac:spMkLst>
            <pc:docMk/>
            <pc:sldMk cId="4287484900" sldId="1311"/>
            <ac:spMk id="9" creationId="{7CB010A4-A00C-4DFC-A2D4-F36BF35627B3}"/>
          </ac:spMkLst>
        </pc:spChg>
        <pc:spChg chg="add mod">
          <ac:chgData name="Machado, Guilherme" userId="7df8da80-0648-4d7d-b39c-cbe03f70d9a5" providerId="ADAL" clId="{73B5D272-B39E-42B0-89BE-1ADFB5BEACFB}" dt="2022-01-31T13:12:37.777" v="3890" actId="20577"/>
          <ac:spMkLst>
            <pc:docMk/>
            <pc:sldMk cId="4287484900" sldId="1311"/>
            <ac:spMk id="10" creationId="{0B9D6503-867C-4B8D-A8A6-4BD8F72C2056}"/>
          </ac:spMkLst>
        </pc:spChg>
        <pc:spChg chg="add del mod">
          <ac:chgData name="Machado, Guilherme" userId="7df8da80-0648-4d7d-b39c-cbe03f70d9a5" providerId="ADAL" clId="{73B5D272-B39E-42B0-89BE-1ADFB5BEACFB}" dt="2022-01-31T13:11:07.170" v="3882"/>
          <ac:spMkLst>
            <pc:docMk/>
            <pc:sldMk cId="4287484900" sldId="1311"/>
            <ac:spMk id="11" creationId="{8B284C26-E498-4FB7-922A-23CF67CFCA2B}"/>
          </ac:spMkLst>
        </pc:spChg>
        <pc:spChg chg="del">
          <ac:chgData name="Machado, Guilherme" userId="7df8da80-0648-4d7d-b39c-cbe03f70d9a5" providerId="ADAL" clId="{73B5D272-B39E-42B0-89BE-1ADFB5BEACFB}" dt="2022-01-29T19:14:20.486" v="3822" actId="478"/>
          <ac:spMkLst>
            <pc:docMk/>
            <pc:sldMk cId="4287484900" sldId="1311"/>
            <ac:spMk id="12" creationId="{4A9F8E0E-1661-4302-917C-E86765989757}"/>
          </ac:spMkLst>
        </pc:spChg>
        <pc:picChg chg="add mod">
          <ac:chgData name="Machado, Guilherme" userId="7df8da80-0648-4d7d-b39c-cbe03f70d9a5" providerId="ADAL" clId="{73B5D272-B39E-42B0-89BE-1ADFB5BEACFB}" dt="2022-01-31T13:12:55.661" v="3893" actId="14100"/>
          <ac:picMkLst>
            <pc:docMk/>
            <pc:sldMk cId="4287484900" sldId="1311"/>
            <ac:picMk id="5" creationId="{BECBAA94-2821-4667-97D0-118DD3D13EE1}"/>
          </ac:picMkLst>
        </pc:picChg>
      </pc:sldChg>
      <pc:sldChg chg="addSp delSp modSp add mod ord">
        <pc:chgData name="Machado, Guilherme" userId="7df8da80-0648-4d7d-b39c-cbe03f70d9a5" providerId="ADAL" clId="{73B5D272-B39E-42B0-89BE-1ADFB5BEACFB}" dt="2022-02-03T12:08:41.159" v="5234" actId="167"/>
        <pc:sldMkLst>
          <pc:docMk/>
          <pc:sldMk cId="2906075" sldId="1312"/>
        </pc:sldMkLst>
        <pc:spChg chg="mod">
          <ac:chgData name="Machado, Guilherme" userId="7df8da80-0648-4d7d-b39c-cbe03f70d9a5" providerId="ADAL" clId="{73B5D272-B39E-42B0-89BE-1ADFB5BEACFB}" dt="2022-01-29T19:14:34.693" v="3833" actId="20577"/>
          <ac:spMkLst>
            <pc:docMk/>
            <pc:sldMk cId="2906075" sldId="1312"/>
            <ac:spMk id="81" creationId="{9CF829F4-22C0-6A4E-9D39-2EBCFF1F9C0E}"/>
          </ac:spMkLst>
        </pc:spChg>
        <pc:picChg chg="add mod ord">
          <ac:chgData name="Machado, Guilherme" userId="7df8da80-0648-4d7d-b39c-cbe03f70d9a5" providerId="ADAL" clId="{73B5D272-B39E-42B0-89BE-1ADFB5BEACFB}" dt="2022-02-03T12:08:41.159" v="5234" actId="167"/>
          <ac:picMkLst>
            <pc:docMk/>
            <pc:sldMk cId="2906075" sldId="1312"/>
            <ac:picMk id="23" creationId="{8FE4D52F-F7A8-45CD-B9C6-7943B82B8A8C}"/>
          </ac:picMkLst>
        </pc:picChg>
        <pc:picChg chg="del">
          <ac:chgData name="Machado, Guilherme" userId="7df8da80-0648-4d7d-b39c-cbe03f70d9a5" providerId="ADAL" clId="{73B5D272-B39E-42B0-89BE-1ADFB5BEACFB}" dt="2022-02-03T12:08:39.005" v="5232" actId="478"/>
          <ac:picMkLst>
            <pc:docMk/>
            <pc:sldMk cId="2906075" sldId="1312"/>
            <ac:picMk id="99" creationId="{98E63189-D065-BD49-9728-CC5FC1976E6C}"/>
          </ac:picMkLst>
        </pc:picChg>
      </pc:sldChg>
      <pc:sldChg chg="addSp delSp modSp add mod">
        <pc:chgData name="Machado, Guilherme" userId="7df8da80-0648-4d7d-b39c-cbe03f70d9a5" providerId="ADAL" clId="{73B5D272-B39E-42B0-89BE-1ADFB5BEACFB}" dt="2022-01-31T12:59:41.277" v="3869" actId="20577"/>
        <pc:sldMkLst>
          <pc:docMk/>
          <pc:sldMk cId="2951455033" sldId="1313"/>
        </pc:sldMkLst>
        <pc:spChg chg="mod">
          <ac:chgData name="Machado, Guilherme" userId="7df8da80-0648-4d7d-b39c-cbe03f70d9a5" providerId="ADAL" clId="{73B5D272-B39E-42B0-89BE-1ADFB5BEACFB}" dt="2022-01-31T12:59:41.277" v="3869" actId="20577"/>
          <ac:spMkLst>
            <pc:docMk/>
            <pc:sldMk cId="2951455033" sldId="1313"/>
            <ac:spMk id="8" creationId="{E12EEDA3-2A4C-9542-B70C-D191D5F52F8F}"/>
          </ac:spMkLst>
        </pc:spChg>
        <pc:spChg chg="del">
          <ac:chgData name="Machado, Guilherme" userId="7df8da80-0648-4d7d-b39c-cbe03f70d9a5" providerId="ADAL" clId="{73B5D272-B39E-42B0-89BE-1ADFB5BEACFB}" dt="2022-01-31T12:59:04.770" v="3840" actId="478"/>
          <ac:spMkLst>
            <pc:docMk/>
            <pc:sldMk cId="2951455033" sldId="1313"/>
            <ac:spMk id="12" creationId="{4A9F8E0E-1661-4302-917C-E86765989757}"/>
          </ac:spMkLst>
        </pc:spChg>
        <pc:picChg chg="ord">
          <ac:chgData name="Machado, Guilherme" userId="7df8da80-0648-4d7d-b39c-cbe03f70d9a5" providerId="ADAL" clId="{73B5D272-B39E-42B0-89BE-1ADFB5BEACFB}" dt="2022-01-31T12:59:29.897" v="3845" actId="166"/>
          <ac:picMkLst>
            <pc:docMk/>
            <pc:sldMk cId="2951455033" sldId="1313"/>
            <ac:picMk id="3" creationId="{25C3F1D2-DC66-9C4D-8FB6-C81F859832AA}"/>
          </ac:picMkLst>
        </pc:picChg>
        <pc:picChg chg="add mod">
          <ac:chgData name="Machado, Guilherme" userId="7df8da80-0648-4d7d-b39c-cbe03f70d9a5" providerId="ADAL" clId="{73B5D272-B39E-42B0-89BE-1ADFB5BEACFB}" dt="2022-01-31T12:59:33.511" v="3846" actId="1076"/>
          <ac:picMkLst>
            <pc:docMk/>
            <pc:sldMk cId="2951455033" sldId="1313"/>
            <ac:picMk id="2050" creationId="{28BF7722-DBE6-4A68-BD71-BB27DF5C1364}"/>
          </ac:picMkLst>
        </pc:picChg>
      </pc:sldChg>
      <pc:sldChg chg="modSp add mod">
        <pc:chgData name="Machado, Guilherme" userId="7df8da80-0648-4d7d-b39c-cbe03f70d9a5" providerId="ADAL" clId="{73B5D272-B39E-42B0-89BE-1ADFB5BEACFB}" dt="2022-02-02T12:59:20.877" v="4180" actId="20577"/>
        <pc:sldMkLst>
          <pc:docMk/>
          <pc:sldMk cId="1883110810" sldId="1314"/>
        </pc:sldMkLst>
        <pc:spChg chg="mod">
          <ac:chgData name="Machado, Guilherme" userId="7df8da80-0648-4d7d-b39c-cbe03f70d9a5" providerId="ADAL" clId="{73B5D272-B39E-42B0-89BE-1ADFB5BEACFB}" dt="2022-02-02T12:59:20.877" v="4180" actId="20577"/>
          <ac:spMkLst>
            <pc:docMk/>
            <pc:sldMk cId="1883110810" sldId="1314"/>
            <ac:spMk id="8" creationId="{E12EEDA3-2A4C-9542-B70C-D191D5F52F8F}"/>
          </ac:spMkLst>
        </pc:spChg>
        <pc:spChg chg="mod">
          <ac:chgData name="Machado, Guilherme" userId="7df8da80-0648-4d7d-b39c-cbe03f70d9a5" providerId="ADAL" clId="{73B5D272-B39E-42B0-89BE-1ADFB5BEACFB}" dt="2022-02-02T12:50:08.294" v="4171" actId="20577"/>
          <ac:spMkLst>
            <pc:docMk/>
            <pc:sldMk cId="1883110810" sldId="1314"/>
            <ac:spMk id="12" creationId="{4A9F8E0E-1661-4302-917C-E86765989757}"/>
          </ac:spMkLst>
        </pc:spChg>
      </pc:sldChg>
      <pc:sldChg chg="modSp add mod">
        <pc:chgData name="Machado, Guilherme" userId="7df8da80-0648-4d7d-b39c-cbe03f70d9a5" providerId="ADAL" clId="{73B5D272-B39E-42B0-89BE-1ADFB5BEACFB}" dt="2022-02-02T13:32:40.015" v="5228" actId="20577"/>
        <pc:sldMkLst>
          <pc:docMk/>
          <pc:sldMk cId="1032689294" sldId="1315"/>
        </pc:sldMkLst>
        <pc:spChg chg="mod">
          <ac:chgData name="Machado, Guilherme" userId="7df8da80-0648-4d7d-b39c-cbe03f70d9a5" providerId="ADAL" clId="{73B5D272-B39E-42B0-89BE-1ADFB5BEACFB}" dt="2022-02-02T13:25:39.578" v="4217" actId="20577"/>
          <ac:spMkLst>
            <pc:docMk/>
            <pc:sldMk cId="1032689294" sldId="1315"/>
            <ac:spMk id="8" creationId="{E12EEDA3-2A4C-9542-B70C-D191D5F52F8F}"/>
          </ac:spMkLst>
        </pc:spChg>
        <pc:spChg chg="mod">
          <ac:chgData name="Machado, Guilherme" userId="7df8da80-0648-4d7d-b39c-cbe03f70d9a5" providerId="ADAL" clId="{73B5D272-B39E-42B0-89BE-1ADFB5BEACFB}" dt="2022-02-02T13:32:40.015" v="5228" actId="20577"/>
          <ac:spMkLst>
            <pc:docMk/>
            <pc:sldMk cId="1032689294" sldId="1315"/>
            <ac:spMk id="12" creationId="{4A9F8E0E-1661-4302-917C-E86765989757}"/>
          </ac:spMkLst>
        </pc:spChg>
      </pc:sldChg>
      <pc:sldChg chg="addSp delSp modSp add mod ord">
        <pc:chgData name="Machado, Guilherme" userId="7df8da80-0648-4d7d-b39c-cbe03f70d9a5" providerId="ADAL" clId="{73B5D272-B39E-42B0-89BE-1ADFB5BEACFB}" dt="2022-02-03T12:09:08.406" v="5245" actId="167"/>
        <pc:sldMkLst>
          <pc:docMk/>
          <pc:sldMk cId="2001325242" sldId="1316"/>
        </pc:sldMkLst>
        <pc:spChg chg="mod">
          <ac:chgData name="Machado, Guilherme" userId="7df8da80-0648-4d7d-b39c-cbe03f70d9a5" providerId="ADAL" clId="{73B5D272-B39E-42B0-89BE-1ADFB5BEACFB}" dt="2022-02-03T12:08:58.360" v="5242" actId="20577"/>
          <ac:spMkLst>
            <pc:docMk/>
            <pc:sldMk cId="2001325242" sldId="1316"/>
            <ac:spMk id="81" creationId="{9CF829F4-22C0-6A4E-9D39-2EBCFF1F9C0E}"/>
          </ac:spMkLst>
        </pc:spChg>
        <pc:picChg chg="del">
          <ac:chgData name="Machado, Guilherme" userId="7df8da80-0648-4d7d-b39c-cbe03f70d9a5" providerId="ADAL" clId="{73B5D272-B39E-42B0-89BE-1ADFB5BEACFB}" dt="2022-02-03T12:09:05.702" v="5243" actId="478"/>
          <ac:picMkLst>
            <pc:docMk/>
            <pc:sldMk cId="2001325242" sldId="1316"/>
            <ac:picMk id="23" creationId="{8FE4D52F-F7A8-45CD-B9C6-7943B82B8A8C}"/>
          </ac:picMkLst>
        </pc:picChg>
        <pc:picChg chg="add mod ord">
          <ac:chgData name="Machado, Guilherme" userId="7df8da80-0648-4d7d-b39c-cbe03f70d9a5" providerId="ADAL" clId="{73B5D272-B39E-42B0-89BE-1ADFB5BEACFB}" dt="2022-02-03T12:09:08.406" v="5245" actId="167"/>
          <ac:picMkLst>
            <pc:docMk/>
            <pc:sldMk cId="2001325242" sldId="1316"/>
            <ac:picMk id="24" creationId="{E3686FF4-7E91-4B8B-A847-E328A8B0558A}"/>
          </ac:picMkLst>
        </pc:picChg>
      </pc:sldChg>
      <pc:sldChg chg="modSp add mod">
        <pc:chgData name="Machado, Guilherme" userId="7df8da80-0648-4d7d-b39c-cbe03f70d9a5" providerId="ADAL" clId="{73B5D272-B39E-42B0-89BE-1ADFB5BEACFB}" dt="2022-02-03T12:20:11.617" v="5363"/>
        <pc:sldMkLst>
          <pc:docMk/>
          <pc:sldMk cId="1346073748" sldId="1317"/>
        </pc:sldMkLst>
        <pc:spChg chg="mod">
          <ac:chgData name="Machado, Guilherme" userId="7df8da80-0648-4d7d-b39c-cbe03f70d9a5" providerId="ADAL" clId="{73B5D272-B39E-42B0-89BE-1ADFB5BEACFB}" dt="2022-02-03T12:09:22.705" v="5267" actId="20577"/>
          <ac:spMkLst>
            <pc:docMk/>
            <pc:sldMk cId="1346073748" sldId="1317"/>
            <ac:spMk id="8" creationId="{E12EEDA3-2A4C-9542-B70C-D191D5F52F8F}"/>
          </ac:spMkLst>
        </pc:spChg>
        <pc:spChg chg="mod">
          <ac:chgData name="Machado, Guilherme" userId="7df8da80-0648-4d7d-b39c-cbe03f70d9a5" providerId="ADAL" clId="{73B5D272-B39E-42B0-89BE-1ADFB5BEACFB}" dt="2022-02-03T12:20:11.617" v="5363"/>
          <ac:spMkLst>
            <pc:docMk/>
            <pc:sldMk cId="1346073748" sldId="1317"/>
            <ac:spMk id="12" creationId="{4A9F8E0E-1661-4302-917C-E86765989757}"/>
          </ac:spMkLst>
        </pc:spChg>
      </pc:sldChg>
      <pc:sldChg chg="addSp delSp modSp add mod">
        <pc:chgData name="Machado, Guilherme" userId="7df8da80-0648-4d7d-b39c-cbe03f70d9a5" providerId="ADAL" clId="{73B5D272-B39E-42B0-89BE-1ADFB5BEACFB}" dt="2022-02-03T12:44:35.705" v="5465" actId="167"/>
        <pc:sldMkLst>
          <pc:docMk/>
          <pc:sldMk cId="243462760" sldId="1318"/>
        </pc:sldMkLst>
        <pc:spChg chg="mod">
          <ac:chgData name="Machado, Guilherme" userId="7df8da80-0648-4d7d-b39c-cbe03f70d9a5" providerId="ADAL" clId="{73B5D272-B39E-42B0-89BE-1ADFB5BEACFB}" dt="2022-02-03T12:22:18.182" v="5384" actId="20577"/>
          <ac:spMkLst>
            <pc:docMk/>
            <pc:sldMk cId="243462760" sldId="1318"/>
            <ac:spMk id="81" creationId="{9CF829F4-22C0-6A4E-9D39-2EBCFF1F9C0E}"/>
          </ac:spMkLst>
        </pc:spChg>
        <pc:picChg chg="add mod ord">
          <ac:chgData name="Machado, Guilherme" userId="7df8da80-0648-4d7d-b39c-cbe03f70d9a5" providerId="ADAL" clId="{73B5D272-B39E-42B0-89BE-1ADFB5BEACFB}" dt="2022-02-03T12:44:35.705" v="5465" actId="167"/>
          <ac:picMkLst>
            <pc:docMk/>
            <pc:sldMk cId="243462760" sldId="1318"/>
            <ac:picMk id="23" creationId="{F7460CA4-0B98-4F31-BEC6-6ACA667305AD}"/>
          </ac:picMkLst>
        </pc:picChg>
        <pc:picChg chg="del">
          <ac:chgData name="Machado, Guilherme" userId="7df8da80-0648-4d7d-b39c-cbe03f70d9a5" providerId="ADAL" clId="{73B5D272-B39E-42B0-89BE-1ADFB5BEACFB}" dt="2022-02-03T12:44:33.679" v="5463" actId="478"/>
          <ac:picMkLst>
            <pc:docMk/>
            <pc:sldMk cId="243462760" sldId="1318"/>
            <ac:picMk id="24" creationId="{E3686FF4-7E91-4B8B-A847-E328A8B0558A}"/>
          </ac:picMkLst>
        </pc:picChg>
      </pc:sldChg>
      <pc:sldChg chg="addSp delSp modSp add mod">
        <pc:chgData name="Machado, Guilherme" userId="7df8da80-0648-4d7d-b39c-cbe03f70d9a5" providerId="ADAL" clId="{73B5D272-B39E-42B0-89BE-1ADFB5BEACFB}" dt="2022-02-03T12:39:59.043" v="5416" actId="20577"/>
        <pc:sldMkLst>
          <pc:docMk/>
          <pc:sldMk cId="2713011064" sldId="1319"/>
        </pc:sldMkLst>
        <pc:spChg chg="mod">
          <ac:chgData name="Machado, Guilherme" userId="7df8da80-0648-4d7d-b39c-cbe03f70d9a5" providerId="ADAL" clId="{73B5D272-B39E-42B0-89BE-1ADFB5BEACFB}" dt="2022-02-03T12:39:59.043" v="5416" actId="20577"/>
          <ac:spMkLst>
            <pc:docMk/>
            <pc:sldMk cId="2713011064" sldId="1319"/>
            <ac:spMk id="8" creationId="{E12EEDA3-2A4C-9542-B70C-D191D5F52F8F}"/>
          </ac:spMkLst>
        </pc:spChg>
        <pc:spChg chg="del">
          <ac:chgData name="Machado, Guilherme" userId="7df8da80-0648-4d7d-b39c-cbe03f70d9a5" providerId="ADAL" clId="{73B5D272-B39E-42B0-89BE-1ADFB5BEACFB}" dt="2022-02-03T12:22:47.627" v="5386" actId="478"/>
          <ac:spMkLst>
            <pc:docMk/>
            <pc:sldMk cId="2713011064" sldId="1319"/>
            <ac:spMk id="12" creationId="{4A9F8E0E-1661-4302-917C-E86765989757}"/>
          </ac:spMkLst>
        </pc:spChg>
        <pc:picChg chg="del">
          <ac:chgData name="Machado, Guilherme" userId="7df8da80-0648-4d7d-b39c-cbe03f70d9a5" providerId="ADAL" clId="{73B5D272-B39E-42B0-89BE-1ADFB5BEACFB}" dt="2022-02-03T12:35:54.912" v="5393" actId="478"/>
          <ac:picMkLst>
            <pc:docMk/>
            <pc:sldMk cId="2713011064" sldId="1319"/>
            <ac:picMk id="3" creationId="{25C3F1D2-DC66-9C4D-8FB6-C81F859832AA}"/>
          </ac:picMkLst>
        </pc:picChg>
        <pc:picChg chg="add del">
          <ac:chgData name="Machado, Guilherme" userId="7df8da80-0648-4d7d-b39c-cbe03f70d9a5" providerId="ADAL" clId="{73B5D272-B39E-42B0-89BE-1ADFB5BEACFB}" dt="2022-02-03T12:23:56.476" v="5388" actId="478"/>
          <ac:picMkLst>
            <pc:docMk/>
            <pc:sldMk cId="2713011064" sldId="1319"/>
            <ac:picMk id="5" creationId="{8EE1C36B-22E9-4193-8750-BC8166F2541F}"/>
          </ac:picMkLst>
        </pc:picChg>
        <pc:picChg chg="add del mod">
          <ac:chgData name="Machado, Guilherme" userId="7df8da80-0648-4d7d-b39c-cbe03f70d9a5" providerId="ADAL" clId="{73B5D272-B39E-42B0-89BE-1ADFB5BEACFB}" dt="2022-02-03T12:38:40.142" v="5394" actId="478"/>
          <ac:picMkLst>
            <pc:docMk/>
            <pc:sldMk cId="2713011064" sldId="1319"/>
            <ac:picMk id="7" creationId="{BAF60627-1DA4-4FA3-87F6-4F72830B548B}"/>
          </ac:picMkLst>
        </pc:picChg>
        <pc:picChg chg="add del mod">
          <ac:chgData name="Machado, Guilherme" userId="7df8da80-0648-4d7d-b39c-cbe03f70d9a5" providerId="ADAL" clId="{73B5D272-B39E-42B0-89BE-1ADFB5BEACFB}" dt="2022-02-03T12:39:18.459" v="5400" actId="478"/>
          <ac:picMkLst>
            <pc:docMk/>
            <pc:sldMk cId="2713011064" sldId="1319"/>
            <ac:picMk id="10" creationId="{D1377CA8-DAE9-4C92-88F4-37C1B94F60D6}"/>
          </ac:picMkLst>
        </pc:picChg>
        <pc:picChg chg="add del">
          <ac:chgData name="Machado, Guilherme" userId="7df8da80-0648-4d7d-b39c-cbe03f70d9a5" providerId="ADAL" clId="{73B5D272-B39E-42B0-89BE-1ADFB5BEACFB}" dt="2022-02-03T12:39:20.135" v="5402" actId="22"/>
          <ac:picMkLst>
            <pc:docMk/>
            <pc:sldMk cId="2713011064" sldId="1319"/>
            <ac:picMk id="13" creationId="{8CDEC133-298F-4B02-8FD6-5212258EF111}"/>
          </ac:picMkLst>
        </pc:picChg>
        <pc:picChg chg="add mod">
          <ac:chgData name="Machado, Guilherme" userId="7df8da80-0648-4d7d-b39c-cbe03f70d9a5" providerId="ADAL" clId="{73B5D272-B39E-42B0-89BE-1ADFB5BEACFB}" dt="2022-02-03T12:39:46.805" v="5404" actId="1076"/>
          <ac:picMkLst>
            <pc:docMk/>
            <pc:sldMk cId="2713011064" sldId="1319"/>
            <ac:picMk id="15" creationId="{D7295237-516D-4ADA-8C41-7EA98691BFF7}"/>
          </ac:picMkLst>
        </pc:picChg>
      </pc:sldChg>
      <pc:sldChg chg="addSp delSp modSp add mod ord">
        <pc:chgData name="Machado, Guilherme" userId="7df8da80-0648-4d7d-b39c-cbe03f70d9a5" providerId="ADAL" clId="{73B5D272-B39E-42B0-89BE-1ADFB5BEACFB}" dt="2022-02-03T12:43:41.954" v="5462" actId="20577"/>
        <pc:sldMkLst>
          <pc:docMk/>
          <pc:sldMk cId="1433809084" sldId="1320"/>
        </pc:sldMkLst>
        <pc:spChg chg="mod">
          <ac:chgData name="Machado, Guilherme" userId="7df8da80-0648-4d7d-b39c-cbe03f70d9a5" providerId="ADAL" clId="{73B5D272-B39E-42B0-89BE-1ADFB5BEACFB}" dt="2022-02-03T12:43:41.954" v="5462" actId="20577"/>
          <ac:spMkLst>
            <pc:docMk/>
            <pc:sldMk cId="1433809084" sldId="1320"/>
            <ac:spMk id="8" creationId="{E12EEDA3-2A4C-9542-B70C-D191D5F52F8F}"/>
          </ac:spMkLst>
        </pc:spChg>
        <pc:picChg chg="add mod">
          <ac:chgData name="Machado, Guilherme" userId="7df8da80-0648-4d7d-b39c-cbe03f70d9a5" providerId="ADAL" clId="{73B5D272-B39E-42B0-89BE-1ADFB5BEACFB}" dt="2022-02-03T12:43:35.365" v="5451" actId="1076"/>
          <ac:picMkLst>
            <pc:docMk/>
            <pc:sldMk cId="1433809084" sldId="1320"/>
            <ac:picMk id="3" creationId="{FEA3E4CD-A189-4C98-9FBF-AF851C742AC6}"/>
          </ac:picMkLst>
        </pc:picChg>
        <pc:picChg chg="del">
          <ac:chgData name="Machado, Guilherme" userId="7df8da80-0648-4d7d-b39c-cbe03f70d9a5" providerId="ADAL" clId="{73B5D272-B39E-42B0-89BE-1ADFB5BEACFB}" dt="2022-02-03T12:43:20.843" v="5449" actId="478"/>
          <ac:picMkLst>
            <pc:docMk/>
            <pc:sldMk cId="1433809084" sldId="1320"/>
            <ac:picMk id="15" creationId="{D7295237-516D-4ADA-8C41-7EA98691BFF7}"/>
          </ac:picMkLst>
        </pc:picChg>
      </pc:sldChg>
      <pc:sldChg chg="addSp delSp modSp add mod">
        <pc:chgData name="Machado, Guilherme" userId="7df8da80-0648-4d7d-b39c-cbe03f70d9a5" providerId="ADAL" clId="{73B5D272-B39E-42B0-89BE-1ADFB5BEACFB}" dt="2022-02-03T12:43:15.694" v="5448" actId="478"/>
        <pc:sldMkLst>
          <pc:docMk/>
          <pc:sldMk cId="4066488894" sldId="1321"/>
        </pc:sldMkLst>
        <pc:spChg chg="mod">
          <ac:chgData name="Machado, Guilherme" userId="7df8da80-0648-4d7d-b39c-cbe03f70d9a5" providerId="ADAL" clId="{73B5D272-B39E-42B0-89BE-1ADFB5BEACFB}" dt="2022-02-03T12:42:17.050" v="5446" actId="20577"/>
          <ac:spMkLst>
            <pc:docMk/>
            <pc:sldMk cId="4066488894" sldId="1321"/>
            <ac:spMk id="8" creationId="{E12EEDA3-2A4C-9542-B70C-D191D5F52F8F}"/>
          </ac:spMkLst>
        </pc:spChg>
        <pc:picChg chg="add mod">
          <ac:chgData name="Machado, Guilherme" userId="7df8da80-0648-4d7d-b39c-cbe03f70d9a5" providerId="ADAL" clId="{73B5D272-B39E-42B0-89BE-1ADFB5BEACFB}" dt="2022-02-03T12:42:07.550" v="5423" actId="1076"/>
          <ac:picMkLst>
            <pc:docMk/>
            <pc:sldMk cId="4066488894" sldId="1321"/>
            <ac:picMk id="3" creationId="{A9487C8A-8CC6-4E94-A332-8BFA23988331}"/>
          </ac:picMkLst>
        </pc:picChg>
        <pc:picChg chg="add del">
          <ac:chgData name="Machado, Guilherme" userId="7df8da80-0648-4d7d-b39c-cbe03f70d9a5" providerId="ADAL" clId="{73B5D272-B39E-42B0-89BE-1ADFB5BEACFB}" dt="2022-02-03T12:43:15.694" v="5448" actId="478"/>
          <ac:picMkLst>
            <pc:docMk/>
            <pc:sldMk cId="4066488894" sldId="1321"/>
            <ac:picMk id="6" creationId="{BDF0F3C4-509A-4B7D-9DBB-DB75E5510711}"/>
          </ac:picMkLst>
        </pc:picChg>
        <pc:picChg chg="del">
          <ac:chgData name="Machado, Guilherme" userId="7df8da80-0648-4d7d-b39c-cbe03f70d9a5" providerId="ADAL" clId="{73B5D272-B39E-42B0-89BE-1ADFB5BEACFB}" dt="2022-02-03T12:41:50.743" v="5419" actId="478"/>
          <ac:picMkLst>
            <pc:docMk/>
            <pc:sldMk cId="4066488894" sldId="1321"/>
            <ac:picMk id="15" creationId="{D7295237-516D-4ADA-8C41-7EA98691BFF7}"/>
          </ac:picMkLst>
        </pc:picChg>
      </pc:sldChg>
      <pc:sldChg chg="modSp add mod">
        <pc:chgData name="Machado, Guilherme" userId="7df8da80-0648-4d7d-b39c-cbe03f70d9a5" providerId="ADAL" clId="{73B5D272-B39E-42B0-89BE-1ADFB5BEACFB}" dt="2022-02-03T12:45:13.738" v="5497" actId="20577"/>
        <pc:sldMkLst>
          <pc:docMk/>
          <pc:sldMk cId="3247188169" sldId="1322"/>
        </pc:sldMkLst>
        <pc:spChg chg="mod">
          <ac:chgData name="Machado, Guilherme" userId="7df8da80-0648-4d7d-b39c-cbe03f70d9a5" providerId="ADAL" clId="{73B5D272-B39E-42B0-89BE-1ADFB5BEACFB}" dt="2022-02-03T12:45:13.738" v="5497" actId="20577"/>
          <ac:spMkLst>
            <pc:docMk/>
            <pc:sldMk cId="3247188169" sldId="1322"/>
            <ac:spMk id="19" creationId="{FFF2876B-178C-F44A-9EDA-356C5669CDD7}"/>
          </ac:spMkLst>
        </pc:spChg>
      </pc:sldChg>
      <pc:sldMasterChg chg="delSldLayout">
        <pc:chgData name="Machado, Guilherme" userId="7df8da80-0648-4d7d-b39c-cbe03f70d9a5" providerId="ADAL" clId="{73B5D272-B39E-42B0-89BE-1ADFB5BEACFB}" dt="2022-02-03T12:45:21.160" v="5498" actId="47"/>
        <pc:sldMasterMkLst>
          <pc:docMk/>
          <pc:sldMasterMk cId="2790130244" sldId="2147483680"/>
        </pc:sldMasterMkLst>
        <pc:sldLayoutChg chg="del">
          <pc:chgData name="Machado, Guilherme" userId="7df8da80-0648-4d7d-b39c-cbe03f70d9a5" providerId="ADAL" clId="{73B5D272-B39E-42B0-89BE-1ADFB5BEACFB}" dt="2022-02-03T12:45:21.160" v="5498" actId="47"/>
          <pc:sldLayoutMkLst>
            <pc:docMk/>
            <pc:sldMasterMk cId="2790130244" sldId="2147483680"/>
            <pc:sldLayoutMk cId="112477905" sldId="21474837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0355AC-378E-4FE0-BE61-3CB719440379}"/>
              </a:ext>
            </a:extLst>
          </p:cNvPr>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884A68-7B3B-48BD-9C99-229A3005D3D7}"/>
              </a:ext>
            </a:extLst>
          </p:cNvPr>
          <p:cNvSpPr>
            <a:spLocks noGrp="1"/>
          </p:cNvSpPr>
          <p:nvPr>
            <p:ph type="dt" sz="quarter" idx="1"/>
          </p:nvPr>
        </p:nvSpPr>
        <p:spPr>
          <a:xfrm>
            <a:off x="3850444" y="1"/>
            <a:ext cx="2945659" cy="498135"/>
          </a:xfrm>
          <a:prstGeom prst="rect">
            <a:avLst/>
          </a:prstGeom>
        </p:spPr>
        <p:txBody>
          <a:bodyPr vert="horz" lIns="91440" tIns="45720" rIns="91440" bIns="45720" rtlCol="0"/>
          <a:lstStyle>
            <a:lvl1pPr algn="r">
              <a:defRPr sz="1200"/>
            </a:lvl1pPr>
          </a:lstStyle>
          <a:p>
            <a:fld id="{F514BA70-7846-4088-B5BC-05F3AE6C99E0}" type="datetimeFigureOut">
              <a:rPr lang="en-US" smtClean="0"/>
              <a:t>2/3/2022</a:t>
            </a:fld>
            <a:endParaRPr lang="en-US"/>
          </a:p>
        </p:txBody>
      </p:sp>
      <p:sp>
        <p:nvSpPr>
          <p:cNvPr id="4" name="Footer Placeholder 3">
            <a:extLst>
              <a:ext uri="{FF2B5EF4-FFF2-40B4-BE49-F238E27FC236}">
                <a16:creationId xmlns:a16="http://schemas.microsoft.com/office/drawing/2014/main" id="{FBFDE113-D94D-44A1-839F-DF1F051C29BF}"/>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84AF14C-DBF1-4088-81A9-83315DF2161C}"/>
              </a:ext>
            </a:extLst>
          </p:cNvPr>
          <p:cNvSpPr>
            <a:spLocks noGrp="1"/>
          </p:cNvSpPr>
          <p:nvPr>
            <p:ph type="sldNum" sz="quarter" idx="3"/>
          </p:nvPr>
        </p:nvSpPr>
        <p:spPr>
          <a:xfrm>
            <a:off x="3850444" y="9430091"/>
            <a:ext cx="2945659" cy="498134"/>
          </a:xfrm>
          <a:prstGeom prst="rect">
            <a:avLst/>
          </a:prstGeom>
        </p:spPr>
        <p:txBody>
          <a:bodyPr vert="horz" lIns="91440" tIns="45720" rIns="91440" bIns="45720" rtlCol="0" anchor="b"/>
          <a:lstStyle>
            <a:lvl1pPr algn="r">
              <a:defRPr sz="1200"/>
            </a:lvl1pPr>
          </a:lstStyle>
          <a:p>
            <a:fld id="{0AE5B00D-539C-4DE1-9EF9-7D17167780BD}" type="slidenum">
              <a:rPr lang="en-US" smtClean="0"/>
              <a:t>‹#›</a:t>
            </a:fld>
            <a:endParaRPr lang="en-US" dirty="0"/>
          </a:p>
        </p:txBody>
      </p:sp>
    </p:spTree>
    <p:extLst>
      <p:ext uri="{BB962C8B-B14F-4D97-AF65-F5344CB8AC3E}">
        <p14:creationId xmlns:p14="http://schemas.microsoft.com/office/powerpoint/2010/main" val="37467086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8135"/>
          </a:xfrm>
          <a:prstGeom prst="rect">
            <a:avLst/>
          </a:prstGeom>
        </p:spPr>
        <p:txBody>
          <a:bodyPr vert="horz" lIns="91440" tIns="45720" rIns="91440" bIns="45720" rtlCol="0"/>
          <a:lstStyle>
            <a:lvl1pPr algn="r">
              <a:defRPr sz="1200"/>
            </a:lvl1pPr>
          </a:lstStyle>
          <a:p>
            <a:fld id="{A0AAEF32-7423-2948-8B02-6A194D70755D}" type="datetimeFigureOut">
              <a:t>2/3/2022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9"/>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30091"/>
            <a:ext cx="2945659" cy="498134"/>
          </a:xfrm>
          <a:prstGeom prst="rect">
            <a:avLst/>
          </a:prstGeom>
        </p:spPr>
        <p:txBody>
          <a:bodyPr vert="horz" lIns="91440" tIns="45720" rIns="91440" bIns="45720" rtlCol="0" anchor="b"/>
          <a:lstStyle>
            <a:lvl1pPr algn="r">
              <a:defRPr sz="1200"/>
            </a:lvl1pPr>
          </a:lstStyle>
          <a:p>
            <a:fld id="{D4A1BAED-0070-8344-A849-E0718910A40B}" type="slidenum">
              <a:t>‹#›</a:t>
            </a:fld>
            <a:endParaRPr lang="en-US" dirty="0"/>
          </a:p>
        </p:txBody>
      </p:sp>
    </p:spTree>
    <p:extLst>
      <p:ext uri="{BB962C8B-B14F-4D97-AF65-F5344CB8AC3E}">
        <p14:creationId xmlns:p14="http://schemas.microsoft.com/office/powerpoint/2010/main" val="3744188135"/>
      </p:ext>
    </p:extLst>
  </p:cSld>
  <p:clrMap bg1="lt1" tx1="dk1" bg2="lt2" tx2="dk2" accent1="accent1" accent2="accent2" accent3="accent3" accent4="accent4" accent5="accent5" accent6="accent6" hlink="hlink" folHlink="folHlink"/>
  <p:hf hdr="0" ftr="0" dt="0"/>
  <p:notesStyle>
    <a:lvl1pPr marL="0" algn="l" defTabSz="1316736" rtl="0" eaLnBrk="1" latinLnBrk="0" hangingPunct="1">
      <a:defRPr sz="1728" kern="1200">
        <a:solidFill>
          <a:schemeClr val="tx1"/>
        </a:solidFill>
        <a:latin typeface="+mn-lt"/>
        <a:ea typeface="+mn-ea"/>
        <a:cs typeface="+mn-cs"/>
      </a:defRPr>
    </a:lvl1pPr>
    <a:lvl2pPr marL="658368" algn="l" defTabSz="1316736" rtl="0" eaLnBrk="1" latinLnBrk="0" hangingPunct="1">
      <a:defRPr sz="1728" kern="1200">
        <a:solidFill>
          <a:schemeClr val="tx1"/>
        </a:solidFill>
        <a:latin typeface="+mn-lt"/>
        <a:ea typeface="+mn-ea"/>
        <a:cs typeface="+mn-cs"/>
      </a:defRPr>
    </a:lvl2pPr>
    <a:lvl3pPr marL="1316736" algn="l" defTabSz="1316736" rtl="0" eaLnBrk="1" latinLnBrk="0" hangingPunct="1">
      <a:defRPr sz="1728" kern="1200">
        <a:solidFill>
          <a:schemeClr val="tx1"/>
        </a:solidFill>
        <a:latin typeface="+mn-lt"/>
        <a:ea typeface="+mn-ea"/>
        <a:cs typeface="+mn-cs"/>
      </a:defRPr>
    </a:lvl3pPr>
    <a:lvl4pPr marL="1975104" algn="l" defTabSz="1316736" rtl="0" eaLnBrk="1" latinLnBrk="0" hangingPunct="1">
      <a:defRPr sz="1728" kern="1200">
        <a:solidFill>
          <a:schemeClr val="tx1"/>
        </a:solidFill>
        <a:latin typeface="+mn-lt"/>
        <a:ea typeface="+mn-ea"/>
        <a:cs typeface="+mn-cs"/>
      </a:defRPr>
    </a:lvl4pPr>
    <a:lvl5pPr marL="2633472" algn="l" defTabSz="1316736" rtl="0" eaLnBrk="1" latinLnBrk="0" hangingPunct="1">
      <a:defRPr sz="1728" kern="1200">
        <a:solidFill>
          <a:schemeClr val="tx1"/>
        </a:solidFill>
        <a:latin typeface="+mn-lt"/>
        <a:ea typeface="+mn-ea"/>
        <a:cs typeface="+mn-cs"/>
      </a:defRPr>
    </a:lvl5pPr>
    <a:lvl6pPr marL="3291840" algn="l" defTabSz="1316736" rtl="0" eaLnBrk="1" latinLnBrk="0" hangingPunct="1">
      <a:defRPr sz="1728" kern="1200">
        <a:solidFill>
          <a:schemeClr val="tx1"/>
        </a:solidFill>
        <a:latin typeface="+mn-lt"/>
        <a:ea typeface="+mn-ea"/>
        <a:cs typeface="+mn-cs"/>
      </a:defRPr>
    </a:lvl6pPr>
    <a:lvl7pPr marL="3950208" algn="l" defTabSz="1316736" rtl="0" eaLnBrk="1" latinLnBrk="0" hangingPunct="1">
      <a:defRPr sz="1728" kern="1200">
        <a:solidFill>
          <a:schemeClr val="tx1"/>
        </a:solidFill>
        <a:latin typeface="+mn-lt"/>
        <a:ea typeface="+mn-ea"/>
        <a:cs typeface="+mn-cs"/>
      </a:defRPr>
    </a:lvl7pPr>
    <a:lvl8pPr marL="4608576" algn="l" defTabSz="1316736" rtl="0" eaLnBrk="1" latinLnBrk="0" hangingPunct="1">
      <a:defRPr sz="1728" kern="1200">
        <a:solidFill>
          <a:schemeClr val="tx1"/>
        </a:solidFill>
        <a:latin typeface="+mn-lt"/>
        <a:ea typeface="+mn-ea"/>
        <a:cs typeface="+mn-cs"/>
      </a:defRPr>
    </a:lvl8pPr>
    <a:lvl9pPr marL="5266944" algn="l" defTabSz="1316736" rtl="0" eaLnBrk="1" latinLnBrk="0" hangingPunct="1">
      <a:defRPr sz="172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Template Branc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5685DBA-DFAB-D948-AF56-5816D0EFB0CC}"/>
              </a:ext>
            </a:extLst>
          </p:cNvPr>
          <p:cNvSpPr/>
          <p:nvPr userDrawn="1"/>
        </p:nvSpPr>
        <p:spPr>
          <a:xfrm>
            <a:off x="8959500" y="0"/>
            <a:ext cx="8595075" cy="9874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nvGrpSpPr>
          <p:cNvPr id="3" name="Agrupar 2">
            <a:extLst>
              <a:ext uri="{FF2B5EF4-FFF2-40B4-BE49-F238E27FC236}">
                <a16:creationId xmlns:a16="http://schemas.microsoft.com/office/drawing/2014/main" id="{061D5EF1-D15C-6844-8E12-569B7BA297A9}"/>
              </a:ext>
            </a:extLst>
          </p:cNvPr>
          <p:cNvGrpSpPr/>
          <p:nvPr userDrawn="1"/>
        </p:nvGrpSpPr>
        <p:grpSpPr>
          <a:xfrm>
            <a:off x="1879682" y="8930112"/>
            <a:ext cx="4382186" cy="160867"/>
            <a:chOff x="1054937" y="4925447"/>
            <a:chExt cx="4382979" cy="160867"/>
          </a:xfrm>
        </p:grpSpPr>
        <p:sp>
          <p:nvSpPr>
            <p:cNvPr id="4" name="Oval 3">
              <a:extLst>
                <a:ext uri="{FF2B5EF4-FFF2-40B4-BE49-F238E27FC236}">
                  <a16:creationId xmlns:a16="http://schemas.microsoft.com/office/drawing/2014/main" id="{85A2BEFA-A995-5B41-93FB-C164FD2C8880}"/>
                </a:ext>
              </a:extLst>
            </p:cNvPr>
            <p:cNvSpPr/>
            <p:nvPr/>
          </p:nvSpPr>
          <p:spPr>
            <a:xfrm>
              <a:off x="105493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 name="Oval 4">
              <a:extLst>
                <a:ext uri="{FF2B5EF4-FFF2-40B4-BE49-F238E27FC236}">
                  <a16:creationId xmlns:a16="http://schemas.microsoft.com/office/drawing/2014/main" id="{DDFE0837-37BF-9E4A-A4F5-54ED89F2916A}"/>
                </a:ext>
              </a:extLst>
            </p:cNvPr>
            <p:cNvSpPr/>
            <p:nvPr/>
          </p:nvSpPr>
          <p:spPr>
            <a:xfrm>
              <a:off x="131881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 name="Oval 5">
              <a:extLst>
                <a:ext uri="{FF2B5EF4-FFF2-40B4-BE49-F238E27FC236}">
                  <a16:creationId xmlns:a16="http://schemas.microsoft.com/office/drawing/2014/main" id="{548AE06D-031C-7E42-9548-187A268B346D}"/>
                </a:ext>
              </a:extLst>
            </p:cNvPr>
            <p:cNvSpPr/>
            <p:nvPr/>
          </p:nvSpPr>
          <p:spPr>
            <a:xfrm>
              <a:off x="158270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7" name="Oval 6">
              <a:extLst>
                <a:ext uri="{FF2B5EF4-FFF2-40B4-BE49-F238E27FC236}">
                  <a16:creationId xmlns:a16="http://schemas.microsoft.com/office/drawing/2014/main" id="{32D4A72B-CF31-CE4D-B08C-BFA520109FE8}"/>
                </a:ext>
              </a:extLst>
            </p:cNvPr>
            <p:cNvSpPr/>
            <p:nvPr/>
          </p:nvSpPr>
          <p:spPr>
            <a:xfrm>
              <a:off x="184658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8" name="Oval 7">
              <a:extLst>
                <a:ext uri="{FF2B5EF4-FFF2-40B4-BE49-F238E27FC236}">
                  <a16:creationId xmlns:a16="http://schemas.microsoft.com/office/drawing/2014/main" id="{5156C0E2-3B3E-8143-91F5-2999A3324177}"/>
                </a:ext>
              </a:extLst>
            </p:cNvPr>
            <p:cNvSpPr/>
            <p:nvPr/>
          </p:nvSpPr>
          <p:spPr>
            <a:xfrm>
              <a:off x="211046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9" name="Oval 8">
              <a:extLst>
                <a:ext uri="{FF2B5EF4-FFF2-40B4-BE49-F238E27FC236}">
                  <a16:creationId xmlns:a16="http://schemas.microsoft.com/office/drawing/2014/main" id="{A518940B-D627-1D40-9507-ACDD377ABF08}"/>
                </a:ext>
              </a:extLst>
            </p:cNvPr>
            <p:cNvSpPr/>
            <p:nvPr/>
          </p:nvSpPr>
          <p:spPr>
            <a:xfrm>
              <a:off x="237434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0" name="Oval 9">
              <a:extLst>
                <a:ext uri="{FF2B5EF4-FFF2-40B4-BE49-F238E27FC236}">
                  <a16:creationId xmlns:a16="http://schemas.microsoft.com/office/drawing/2014/main" id="{6DD08DCB-FFE6-504F-9EA2-80DA66FF82C4}"/>
                </a:ext>
              </a:extLst>
            </p:cNvPr>
            <p:cNvSpPr/>
            <p:nvPr/>
          </p:nvSpPr>
          <p:spPr>
            <a:xfrm>
              <a:off x="263822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1" name="Oval 10">
              <a:extLst>
                <a:ext uri="{FF2B5EF4-FFF2-40B4-BE49-F238E27FC236}">
                  <a16:creationId xmlns:a16="http://schemas.microsoft.com/office/drawing/2014/main" id="{BC3CCC93-20BD-A841-B41A-C865080510AB}"/>
                </a:ext>
              </a:extLst>
            </p:cNvPr>
            <p:cNvSpPr/>
            <p:nvPr/>
          </p:nvSpPr>
          <p:spPr>
            <a:xfrm>
              <a:off x="290211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2" name="Oval 11">
              <a:extLst>
                <a:ext uri="{FF2B5EF4-FFF2-40B4-BE49-F238E27FC236}">
                  <a16:creationId xmlns:a16="http://schemas.microsoft.com/office/drawing/2014/main" id="{CE7A9D9C-32E8-DD44-857D-E2F7F18B70BA}"/>
                </a:ext>
              </a:extLst>
            </p:cNvPr>
            <p:cNvSpPr/>
            <p:nvPr/>
          </p:nvSpPr>
          <p:spPr>
            <a:xfrm>
              <a:off x="316599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3" name="Oval 12">
              <a:extLst>
                <a:ext uri="{FF2B5EF4-FFF2-40B4-BE49-F238E27FC236}">
                  <a16:creationId xmlns:a16="http://schemas.microsoft.com/office/drawing/2014/main" id="{08A334BC-92A3-044B-9649-8192B3C87B04}"/>
                </a:ext>
              </a:extLst>
            </p:cNvPr>
            <p:cNvSpPr/>
            <p:nvPr/>
          </p:nvSpPr>
          <p:spPr>
            <a:xfrm>
              <a:off x="342987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4" name="Oval 13">
              <a:extLst>
                <a:ext uri="{FF2B5EF4-FFF2-40B4-BE49-F238E27FC236}">
                  <a16:creationId xmlns:a16="http://schemas.microsoft.com/office/drawing/2014/main" id="{F3445F28-9EBF-2C44-BD85-2CE589247CCF}"/>
                </a:ext>
              </a:extLst>
            </p:cNvPr>
            <p:cNvSpPr/>
            <p:nvPr/>
          </p:nvSpPr>
          <p:spPr>
            <a:xfrm>
              <a:off x="369375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5" name="Oval 14">
              <a:extLst>
                <a:ext uri="{FF2B5EF4-FFF2-40B4-BE49-F238E27FC236}">
                  <a16:creationId xmlns:a16="http://schemas.microsoft.com/office/drawing/2014/main" id="{3C67C05B-172C-7E47-80B2-455ABEC4BF18}"/>
                </a:ext>
              </a:extLst>
            </p:cNvPr>
            <p:cNvSpPr/>
            <p:nvPr/>
          </p:nvSpPr>
          <p:spPr>
            <a:xfrm>
              <a:off x="395763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6" name="Oval 15">
              <a:extLst>
                <a:ext uri="{FF2B5EF4-FFF2-40B4-BE49-F238E27FC236}">
                  <a16:creationId xmlns:a16="http://schemas.microsoft.com/office/drawing/2014/main" id="{15BCA3C8-5DDA-F046-BFB3-6C8EE5A618E8}"/>
                </a:ext>
              </a:extLst>
            </p:cNvPr>
            <p:cNvSpPr/>
            <p:nvPr/>
          </p:nvSpPr>
          <p:spPr>
            <a:xfrm>
              <a:off x="422152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7" name="Oval 16">
              <a:extLst>
                <a:ext uri="{FF2B5EF4-FFF2-40B4-BE49-F238E27FC236}">
                  <a16:creationId xmlns:a16="http://schemas.microsoft.com/office/drawing/2014/main" id="{7CE38807-26CD-F045-896C-E82FDB6F1302}"/>
                </a:ext>
              </a:extLst>
            </p:cNvPr>
            <p:cNvSpPr/>
            <p:nvPr/>
          </p:nvSpPr>
          <p:spPr>
            <a:xfrm>
              <a:off x="448540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8" name="Oval 17">
              <a:extLst>
                <a:ext uri="{FF2B5EF4-FFF2-40B4-BE49-F238E27FC236}">
                  <a16:creationId xmlns:a16="http://schemas.microsoft.com/office/drawing/2014/main" id="{80895EE4-11E8-0C4C-8EB5-00088A1C71D4}"/>
                </a:ext>
              </a:extLst>
            </p:cNvPr>
            <p:cNvSpPr/>
            <p:nvPr/>
          </p:nvSpPr>
          <p:spPr>
            <a:xfrm>
              <a:off x="474928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19" name="Oval 18">
              <a:extLst>
                <a:ext uri="{FF2B5EF4-FFF2-40B4-BE49-F238E27FC236}">
                  <a16:creationId xmlns:a16="http://schemas.microsoft.com/office/drawing/2014/main" id="{3AEFBCF1-7854-7645-8F4D-FA06543D6A4B}"/>
                </a:ext>
              </a:extLst>
            </p:cNvPr>
            <p:cNvSpPr/>
            <p:nvPr/>
          </p:nvSpPr>
          <p:spPr>
            <a:xfrm>
              <a:off x="501316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0" name="Oval 19">
              <a:extLst>
                <a:ext uri="{FF2B5EF4-FFF2-40B4-BE49-F238E27FC236}">
                  <a16:creationId xmlns:a16="http://schemas.microsoft.com/office/drawing/2014/main" id="{237AF427-07FA-C44A-893D-F24E6BE34E49}"/>
                </a:ext>
              </a:extLst>
            </p:cNvPr>
            <p:cNvSpPr/>
            <p:nvPr/>
          </p:nvSpPr>
          <p:spPr>
            <a:xfrm>
              <a:off x="527704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grpSp>
      <p:grpSp>
        <p:nvGrpSpPr>
          <p:cNvPr id="21" name="Agrupar 20">
            <a:extLst>
              <a:ext uri="{FF2B5EF4-FFF2-40B4-BE49-F238E27FC236}">
                <a16:creationId xmlns:a16="http://schemas.microsoft.com/office/drawing/2014/main" id="{D63DA0E8-ECAC-6A42-A5E1-732C244F19A4}"/>
              </a:ext>
            </a:extLst>
          </p:cNvPr>
          <p:cNvGrpSpPr/>
          <p:nvPr userDrawn="1"/>
        </p:nvGrpSpPr>
        <p:grpSpPr>
          <a:xfrm>
            <a:off x="6384879" y="8930112"/>
            <a:ext cx="4382186" cy="160867"/>
            <a:chOff x="1054937" y="4925447"/>
            <a:chExt cx="4382979" cy="160867"/>
          </a:xfrm>
        </p:grpSpPr>
        <p:sp>
          <p:nvSpPr>
            <p:cNvPr id="22" name="Oval 21">
              <a:extLst>
                <a:ext uri="{FF2B5EF4-FFF2-40B4-BE49-F238E27FC236}">
                  <a16:creationId xmlns:a16="http://schemas.microsoft.com/office/drawing/2014/main" id="{8EB67646-A2C5-E74E-8385-0F7D8B1514BD}"/>
                </a:ext>
              </a:extLst>
            </p:cNvPr>
            <p:cNvSpPr/>
            <p:nvPr/>
          </p:nvSpPr>
          <p:spPr>
            <a:xfrm>
              <a:off x="105493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3" name="Oval 22">
              <a:extLst>
                <a:ext uri="{FF2B5EF4-FFF2-40B4-BE49-F238E27FC236}">
                  <a16:creationId xmlns:a16="http://schemas.microsoft.com/office/drawing/2014/main" id="{9E36B8D8-6DE6-7146-A049-A2025E880B88}"/>
                </a:ext>
              </a:extLst>
            </p:cNvPr>
            <p:cNvSpPr/>
            <p:nvPr/>
          </p:nvSpPr>
          <p:spPr>
            <a:xfrm>
              <a:off x="131881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4" name="Oval 23">
              <a:extLst>
                <a:ext uri="{FF2B5EF4-FFF2-40B4-BE49-F238E27FC236}">
                  <a16:creationId xmlns:a16="http://schemas.microsoft.com/office/drawing/2014/main" id="{7FB9511E-B979-A841-AB05-2A4EF03DC25F}"/>
                </a:ext>
              </a:extLst>
            </p:cNvPr>
            <p:cNvSpPr/>
            <p:nvPr/>
          </p:nvSpPr>
          <p:spPr>
            <a:xfrm>
              <a:off x="158270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5" name="Oval 24">
              <a:extLst>
                <a:ext uri="{FF2B5EF4-FFF2-40B4-BE49-F238E27FC236}">
                  <a16:creationId xmlns:a16="http://schemas.microsoft.com/office/drawing/2014/main" id="{C2329A69-4DCD-2F4F-95CB-1F1145897708}"/>
                </a:ext>
              </a:extLst>
            </p:cNvPr>
            <p:cNvSpPr/>
            <p:nvPr/>
          </p:nvSpPr>
          <p:spPr>
            <a:xfrm>
              <a:off x="184658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6" name="Oval 25">
              <a:extLst>
                <a:ext uri="{FF2B5EF4-FFF2-40B4-BE49-F238E27FC236}">
                  <a16:creationId xmlns:a16="http://schemas.microsoft.com/office/drawing/2014/main" id="{47085968-0359-D64B-AB1D-0E72E7057DC0}"/>
                </a:ext>
              </a:extLst>
            </p:cNvPr>
            <p:cNvSpPr/>
            <p:nvPr/>
          </p:nvSpPr>
          <p:spPr>
            <a:xfrm>
              <a:off x="211046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7" name="Oval 26">
              <a:extLst>
                <a:ext uri="{FF2B5EF4-FFF2-40B4-BE49-F238E27FC236}">
                  <a16:creationId xmlns:a16="http://schemas.microsoft.com/office/drawing/2014/main" id="{F02DB781-D474-4F46-A35E-AFF7E277F6DE}"/>
                </a:ext>
              </a:extLst>
            </p:cNvPr>
            <p:cNvSpPr/>
            <p:nvPr/>
          </p:nvSpPr>
          <p:spPr>
            <a:xfrm>
              <a:off x="237434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8" name="Oval 27">
              <a:extLst>
                <a:ext uri="{FF2B5EF4-FFF2-40B4-BE49-F238E27FC236}">
                  <a16:creationId xmlns:a16="http://schemas.microsoft.com/office/drawing/2014/main" id="{D6987386-0109-014A-9A21-2EBD41FAC2A2}"/>
                </a:ext>
              </a:extLst>
            </p:cNvPr>
            <p:cNvSpPr/>
            <p:nvPr/>
          </p:nvSpPr>
          <p:spPr>
            <a:xfrm>
              <a:off x="263822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29" name="Oval 28">
              <a:extLst>
                <a:ext uri="{FF2B5EF4-FFF2-40B4-BE49-F238E27FC236}">
                  <a16:creationId xmlns:a16="http://schemas.microsoft.com/office/drawing/2014/main" id="{770137E1-2DE2-444D-891B-9973D66AA5FE}"/>
                </a:ext>
              </a:extLst>
            </p:cNvPr>
            <p:cNvSpPr/>
            <p:nvPr/>
          </p:nvSpPr>
          <p:spPr>
            <a:xfrm>
              <a:off x="290211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0" name="Oval 29">
              <a:extLst>
                <a:ext uri="{FF2B5EF4-FFF2-40B4-BE49-F238E27FC236}">
                  <a16:creationId xmlns:a16="http://schemas.microsoft.com/office/drawing/2014/main" id="{23682771-38F7-194E-B36C-66635B43DBDA}"/>
                </a:ext>
              </a:extLst>
            </p:cNvPr>
            <p:cNvSpPr/>
            <p:nvPr/>
          </p:nvSpPr>
          <p:spPr>
            <a:xfrm>
              <a:off x="316599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1" name="Oval 30">
              <a:extLst>
                <a:ext uri="{FF2B5EF4-FFF2-40B4-BE49-F238E27FC236}">
                  <a16:creationId xmlns:a16="http://schemas.microsoft.com/office/drawing/2014/main" id="{5264A8B6-17E3-3B41-AF23-7594E203A361}"/>
                </a:ext>
              </a:extLst>
            </p:cNvPr>
            <p:cNvSpPr/>
            <p:nvPr/>
          </p:nvSpPr>
          <p:spPr>
            <a:xfrm>
              <a:off x="342987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2" name="Oval 31">
              <a:extLst>
                <a:ext uri="{FF2B5EF4-FFF2-40B4-BE49-F238E27FC236}">
                  <a16:creationId xmlns:a16="http://schemas.microsoft.com/office/drawing/2014/main" id="{54894533-8843-7149-BE14-731423E091FC}"/>
                </a:ext>
              </a:extLst>
            </p:cNvPr>
            <p:cNvSpPr/>
            <p:nvPr/>
          </p:nvSpPr>
          <p:spPr>
            <a:xfrm>
              <a:off x="369375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3" name="Oval 32">
              <a:extLst>
                <a:ext uri="{FF2B5EF4-FFF2-40B4-BE49-F238E27FC236}">
                  <a16:creationId xmlns:a16="http://schemas.microsoft.com/office/drawing/2014/main" id="{8300D39B-A502-2745-9C58-38B633667BE9}"/>
                </a:ext>
              </a:extLst>
            </p:cNvPr>
            <p:cNvSpPr/>
            <p:nvPr/>
          </p:nvSpPr>
          <p:spPr>
            <a:xfrm>
              <a:off x="395763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4" name="Oval 33">
              <a:extLst>
                <a:ext uri="{FF2B5EF4-FFF2-40B4-BE49-F238E27FC236}">
                  <a16:creationId xmlns:a16="http://schemas.microsoft.com/office/drawing/2014/main" id="{E85EFD53-DFBA-FE40-B361-E948330CD0C1}"/>
                </a:ext>
              </a:extLst>
            </p:cNvPr>
            <p:cNvSpPr/>
            <p:nvPr/>
          </p:nvSpPr>
          <p:spPr>
            <a:xfrm>
              <a:off x="422152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5" name="Oval 34">
              <a:extLst>
                <a:ext uri="{FF2B5EF4-FFF2-40B4-BE49-F238E27FC236}">
                  <a16:creationId xmlns:a16="http://schemas.microsoft.com/office/drawing/2014/main" id="{8E8CD59A-0B3D-1D4D-992D-44420AA66E70}"/>
                </a:ext>
              </a:extLst>
            </p:cNvPr>
            <p:cNvSpPr/>
            <p:nvPr/>
          </p:nvSpPr>
          <p:spPr>
            <a:xfrm>
              <a:off x="448540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6" name="Oval 35">
              <a:extLst>
                <a:ext uri="{FF2B5EF4-FFF2-40B4-BE49-F238E27FC236}">
                  <a16:creationId xmlns:a16="http://schemas.microsoft.com/office/drawing/2014/main" id="{F58089BA-6E7D-3B4B-8A52-0BFAE4EFCD7A}"/>
                </a:ext>
              </a:extLst>
            </p:cNvPr>
            <p:cNvSpPr/>
            <p:nvPr/>
          </p:nvSpPr>
          <p:spPr>
            <a:xfrm>
              <a:off x="474928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7" name="Oval 36">
              <a:extLst>
                <a:ext uri="{FF2B5EF4-FFF2-40B4-BE49-F238E27FC236}">
                  <a16:creationId xmlns:a16="http://schemas.microsoft.com/office/drawing/2014/main" id="{8C66F2C1-ABD6-624C-9A7E-EDC1339EBD0F}"/>
                </a:ext>
              </a:extLst>
            </p:cNvPr>
            <p:cNvSpPr/>
            <p:nvPr/>
          </p:nvSpPr>
          <p:spPr>
            <a:xfrm>
              <a:off x="501316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38" name="Oval 37">
              <a:extLst>
                <a:ext uri="{FF2B5EF4-FFF2-40B4-BE49-F238E27FC236}">
                  <a16:creationId xmlns:a16="http://schemas.microsoft.com/office/drawing/2014/main" id="{98922F15-8935-B94B-9D7E-0EA663C22CBA}"/>
                </a:ext>
              </a:extLst>
            </p:cNvPr>
            <p:cNvSpPr/>
            <p:nvPr/>
          </p:nvSpPr>
          <p:spPr>
            <a:xfrm>
              <a:off x="527704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grpSp>
      <p:cxnSp>
        <p:nvCxnSpPr>
          <p:cNvPr id="39" name="Conector Reto 38">
            <a:extLst>
              <a:ext uri="{FF2B5EF4-FFF2-40B4-BE49-F238E27FC236}">
                <a16:creationId xmlns:a16="http://schemas.microsoft.com/office/drawing/2014/main" id="{6F422221-94CA-9140-8AA8-48045058A73B}"/>
              </a:ext>
            </a:extLst>
          </p:cNvPr>
          <p:cNvCxnSpPr>
            <a:cxnSpLocks/>
          </p:cNvCxnSpPr>
          <p:nvPr userDrawn="1"/>
        </p:nvCxnSpPr>
        <p:spPr>
          <a:xfrm>
            <a:off x="10061858" y="0"/>
            <a:ext cx="0" cy="1624170"/>
          </a:xfrm>
          <a:prstGeom prst="line">
            <a:avLst/>
          </a:prstGeom>
          <a:ln w="5080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40" name="Espaço Reservado para Texto 6">
            <a:extLst>
              <a:ext uri="{FF2B5EF4-FFF2-40B4-BE49-F238E27FC236}">
                <a16:creationId xmlns:a16="http://schemas.microsoft.com/office/drawing/2014/main" id="{3B153EB4-3E94-3F40-9CD7-38DFAF3FB839}"/>
              </a:ext>
            </a:extLst>
          </p:cNvPr>
          <p:cNvSpPr>
            <a:spLocks noGrp="1"/>
          </p:cNvSpPr>
          <p:nvPr>
            <p:ph type="body" sz="quarter" idx="11" hasCustomPrompt="1"/>
          </p:nvPr>
        </p:nvSpPr>
        <p:spPr>
          <a:xfrm>
            <a:off x="10242863" y="469901"/>
            <a:ext cx="5165848" cy="773963"/>
          </a:xfrm>
          <a:prstGeom prst="rect">
            <a:avLst/>
          </a:prstGeom>
        </p:spPr>
        <p:txBody>
          <a:bodyPr anchor="ctr"/>
          <a:lstStyle>
            <a:lvl1pPr marL="0" indent="0">
              <a:lnSpc>
                <a:spcPct val="100000"/>
              </a:lnSpc>
              <a:buNone/>
              <a:defRPr sz="4399" b="1">
                <a:solidFill>
                  <a:schemeClr val="tx2"/>
                </a:solidFill>
                <a:latin typeface="Arial" panose="020B0604020202020204" pitchFamily="34" charset="0"/>
                <a:cs typeface="Arial" panose="020B0604020202020204" pitchFamily="34" charset="0"/>
              </a:defRPr>
            </a:lvl1pPr>
          </a:lstStyle>
          <a:p>
            <a:pPr lvl="0"/>
            <a:r>
              <a:rPr lang="pt-BR" dirty="0"/>
              <a:t>Exemplo de título</a:t>
            </a:r>
          </a:p>
        </p:txBody>
      </p:sp>
      <p:sp>
        <p:nvSpPr>
          <p:cNvPr id="41" name="Espaço Reservado para Texto 6">
            <a:extLst>
              <a:ext uri="{FF2B5EF4-FFF2-40B4-BE49-F238E27FC236}">
                <a16:creationId xmlns:a16="http://schemas.microsoft.com/office/drawing/2014/main" id="{F2559AB4-F1D2-D849-A6BA-4E2365BC9D15}"/>
              </a:ext>
            </a:extLst>
          </p:cNvPr>
          <p:cNvSpPr>
            <a:spLocks noGrp="1"/>
          </p:cNvSpPr>
          <p:nvPr>
            <p:ph type="body" sz="quarter" idx="37" hasCustomPrompt="1"/>
          </p:nvPr>
        </p:nvSpPr>
        <p:spPr>
          <a:xfrm>
            <a:off x="10240586" y="1256564"/>
            <a:ext cx="6740243" cy="556313"/>
          </a:xfrm>
          <a:prstGeom prst="rect">
            <a:avLst/>
          </a:prstGeom>
        </p:spPr>
        <p:txBody>
          <a:bodyPr anchor="ctr"/>
          <a:lstStyle>
            <a:lvl1pPr marL="0" indent="0">
              <a:lnSpc>
                <a:spcPct val="85000"/>
              </a:lnSpc>
              <a:buNone/>
              <a:defRPr sz="2799" b="1">
                <a:solidFill>
                  <a:schemeClr val="accent2"/>
                </a:solidFill>
                <a:latin typeface="Arial" panose="020B0604020202020204" pitchFamily="34" charset="0"/>
                <a:cs typeface="Arial" panose="020B0604020202020204" pitchFamily="34" charset="0"/>
              </a:defRPr>
            </a:lvl1pPr>
          </a:lstStyle>
          <a:p>
            <a:pPr lvl="0"/>
            <a:r>
              <a:rPr lang="pt-BR" dirty="0"/>
              <a:t>Exemplo de subtítulo</a:t>
            </a:r>
          </a:p>
        </p:txBody>
      </p:sp>
      <p:sp>
        <p:nvSpPr>
          <p:cNvPr id="42" name="Espaço Reservado para Imagem 5">
            <a:extLst>
              <a:ext uri="{FF2B5EF4-FFF2-40B4-BE49-F238E27FC236}">
                <a16:creationId xmlns:a16="http://schemas.microsoft.com/office/drawing/2014/main" id="{3F3CF0AD-0114-E649-96D7-22595642EC44}"/>
              </a:ext>
            </a:extLst>
          </p:cNvPr>
          <p:cNvSpPr>
            <a:spLocks noGrp="1"/>
          </p:cNvSpPr>
          <p:nvPr>
            <p:ph type="pic" sz="quarter" idx="18"/>
          </p:nvPr>
        </p:nvSpPr>
        <p:spPr>
          <a:xfrm>
            <a:off x="2143515" y="2639587"/>
            <a:ext cx="4596377" cy="4595076"/>
          </a:xfrm>
          <a:prstGeom prst="ellipse">
            <a:avLst/>
          </a:prstGeom>
        </p:spPr>
        <p:txBody>
          <a:bodyPr anchor="ctr"/>
          <a:lstStyle>
            <a:lvl1pPr algn="ctr">
              <a:defRPr sz="1200">
                <a:latin typeface="Arial" panose="020B0604020202020204" pitchFamily="34" charset="0"/>
                <a:cs typeface="Arial" panose="020B0604020202020204" pitchFamily="34" charset="0"/>
              </a:defRPr>
            </a:lvl1pPr>
          </a:lstStyle>
          <a:p>
            <a:endParaRPr lang="pt-BR" dirty="0"/>
          </a:p>
        </p:txBody>
      </p:sp>
      <p:sp>
        <p:nvSpPr>
          <p:cNvPr id="43" name="Espaço Reservado para Texto 3">
            <a:extLst>
              <a:ext uri="{FF2B5EF4-FFF2-40B4-BE49-F238E27FC236}">
                <a16:creationId xmlns:a16="http://schemas.microsoft.com/office/drawing/2014/main" id="{C1137861-9E30-DB4C-90BE-9884CC7CB23A}"/>
              </a:ext>
            </a:extLst>
          </p:cNvPr>
          <p:cNvSpPr>
            <a:spLocks noGrp="1"/>
          </p:cNvSpPr>
          <p:nvPr>
            <p:ph type="body" sz="quarter" idx="33"/>
          </p:nvPr>
        </p:nvSpPr>
        <p:spPr>
          <a:xfrm>
            <a:off x="10240076" y="2147444"/>
            <a:ext cx="6739165" cy="6548322"/>
          </a:xfrm>
          <a:prstGeom prst="rect">
            <a:avLst/>
          </a:prstGeom>
        </p:spPr>
        <p:txBody>
          <a:bodyPr/>
          <a:lstStyle>
            <a:lvl1pPr marL="0" indent="0">
              <a:buFontTx/>
              <a:buNone/>
              <a:defRPr sz="2000">
                <a:solidFill>
                  <a:schemeClr val="tx1">
                    <a:lumMod val="75000"/>
                  </a:schemeClr>
                </a:solidFill>
                <a:latin typeface="Arial" panose="020B0604020202020204" pitchFamily="34" charset="0"/>
                <a:cs typeface="Arial" panose="020B0604020202020204" pitchFamily="34" charset="0"/>
              </a:defRPr>
            </a:lvl1pPr>
          </a:lstStyle>
          <a:p>
            <a:endParaRPr lang="pt-BR" dirty="0"/>
          </a:p>
        </p:txBody>
      </p:sp>
      <p:pic>
        <p:nvPicPr>
          <p:cNvPr id="44" name="Gráfico 43">
            <a:extLst>
              <a:ext uri="{FF2B5EF4-FFF2-40B4-BE49-F238E27FC236}">
                <a16:creationId xmlns:a16="http://schemas.microsoft.com/office/drawing/2014/main" id="{4995A0BB-B4EE-BE4A-963B-595A3DFC49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713407" y="301264"/>
            <a:ext cx="1536471" cy="596796"/>
          </a:xfrm>
          <a:prstGeom prst="rect">
            <a:avLst/>
          </a:prstGeom>
        </p:spPr>
      </p:pic>
    </p:spTree>
    <p:extLst>
      <p:ext uri="{BB962C8B-B14F-4D97-AF65-F5344CB8AC3E}">
        <p14:creationId xmlns:p14="http://schemas.microsoft.com/office/powerpoint/2010/main" val="19692156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magens + Descrições">
    <p:spTree>
      <p:nvGrpSpPr>
        <p:cNvPr id="1" name=""/>
        <p:cNvGrpSpPr/>
        <p:nvPr/>
      </p:nvGrpSpPr>
      <p:grpSpPr>
        <a:xfrm>
          <a:off x="0" y="0"/>
          <a:ext cx="0" cy="0"/>
          <a:chOff x="0" y="0"/>
          <a:chExt cx="0" cy="0"/>
        </a:xfrm>
      </p:grpSpPr>
      <p:cxnSp>
        <p:nvCxnSpPr>
          <p:cNvPr id="25" name="Conector Reto 24">
            <a:extLst>
              <a:ext uri="{FF2B5EF4-FFF2-40B4-BE49-F238E27FC236}">
                <a16:creationId xmlns:a16="http://schemas.microsoft.com/office/drawing/2014/main" id="{9AABAAE9-222F-6848-ADFA-5387E46075FD}"/>
              </a:ext>
            </a:extLst>
          </p:cNvPr>
          <p:cNvCxnSpPr>
            <a:cxnSpLocks/>
          </p:cNvCxnSpPr>
          <p:nvPr userDrawn="1"/>
        </p:nvCxnSpPr>
        <p:spPr>
          <a:xfrm>
            <a:off x="915253" y="0"/>
            <a:ext cx="0" cy="1624170"/>
          </a:xfrm>
          <a:prstGeom prst="line">
            <a:avLst/>
          </a:prstGeom>
          <a:ln w="5080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6" name="Espaço Reservado para Texto 6">
            <a:extLst>
              <a:ext uri="{FF2B5EF4-FFF2-40B4-BE49-F238E27FC236}">
                <a16:creationId xmlns:a16="http://schemas.microsoft.com/office/drawing/2014/main" id="{F2B8E9D0-04D1-3844-A787-929C04E3BDE7}"/>
              </a:ext>
            </a:extLst>
          </p:cNvPr>
          <p:cNvSpPr>
            <a:spLocks noGrp="1"/>
          </p:cNvSpPr>
          <p:nvPr>
            <p:ph type="body" sz="quarter" idx="11" hasCustomPrompt="1"/>
          </p:nvPr>
        </p:nvSpPr>
        <p:spPr>
          <a:xfrm>
            <a:off x="1096258" y="469901"/>
            <a:ext cx="14229856" cy="773963"/>
          </a:xfrm>
          <a:prstGeom prst="rect">
            <a:avLst/>
          </a:prstGeom>
        </p:spPr>
        <p:txBody>
          <a:bodyPr anchor="ctr"/>
          <a:lstStyle>
            <a:lvl1pPr marL="0" indent="0">
              <a:lnSpc>
                <a:spcPct val="100000"/>
              </a:lnSpc>
              <a:buNone/>
              <a:defRPr sz="4399" b="1">
                <a:solidFill>
                  <a:schemeClr val="tx2"/>
                </a:solidFill>
                <a:latin typeface="Arial" panose="020B0604020202020204" pitchFamily="34" charset="0"/>
                <a:cs typeface="Arial" panose="020B0604020202020204" pitchFamily="34" charset="0"/>
              </a:defRPr>
            </a:lvl1pPr>
          </a:lstStyle>
          <a:p>
            <a:pPr lvl="0"/>
            <a:r>
              <a:rPr lang="pt-BR" dirty="0"/>
              <a:t>Exemplo de título</a:t>
            </a:r>
          </a:p>
        </p:txBody>
      </p:sp>
      <p:sp>
        <p:nvSpPr>
          <p:cNvPr id="35" name="Espaço Reservado para Texto 6">
            <a:extLst>
              <a:ext uri="{FF2B5EF4-FFF2-40B4-BE49-F238E27FC236}">
                <a16:creationId xmlns:a16="http://schemas.microsoft.com/office/drawing/2014/main" id="{C9BE6296-8EA2-3643-90AB-87C2276B81A9}"/>
              </a:ext>
            </a:extLst>
          </p:cNvPr>
          <p:cNvSpPr>
            <a:spLocks noGrp="1"/>
          </p:cNvSpPr>
          <p:nvPr>
            <p:ph type="body" sz="quarter" idx="37" hasCustomPrompt="1"/>
          </p:nvPr>
        </p:nvSpPr>
        <p:spPr>
          <a:xfrm>
            <a:off x="1093981" y="1256564"/>
            <a:ext cx="14232133" cy="556313"/>
          </a:xfrm>
          <a:prstGeom prst="rect">
            <a:avLst/>
          </a:prstGeom>
        </p:spPr>
        <p:txBody>
          <a:bodyPr anchor="ctr"/>
          <a:lstStyle>
            <a:lvl1pPr marL="0" indent="0">
              <a:lnSpc>
                <a:spcPct val="85000"/>
              </a:lnSpc>
              <a:buNone/>
              <a:defRPr sz="2799" b="1">
                <a:solidFill>
                  <a:schemeClr val="accent2"/>
                </a:solidFill>
                <a:latin typeface="Arial" panose="020B0604020202020204" pitchFamily="34" charset="0"/>
                <a:cs typeface="Arial" panose="020B0604020202020204" pitchFamily="34" charset="0"/>
              </a:defRPr>
            </a:lvl1pPr>
          </a:lstStyle>
          <a:p>
            <a:pPr lvl="0"/>
            <a:r>
              <a:rPr lang="pt-BR" dirty="0"/>
              <a:t>Exemplo de subtítulo</a:t>
            </a:r>
          </a:p>
        </p:txBody>
      </p:sp>
      <p:pic>
        <p:nvPicPr>
          <p:cNvPr id="6" name="Gráfico 5">
            <a:extLst>
              <a:ext uri="{FF2B5EF4-FFF2-40B4-BE49-F238E27FC236}">
                <a16:creationId xmlns:a16="http://schemas.microsoft.com/office/drawing/2014/main" id="{CC98D225-EEDD-F14D-B3C7-3B0324E57D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713407" y="301264"/>
            <a:ext cx="1536471" cy="596796"/>
          </a:xfrm>
          <a:prstGeom prst="rect">
            <a:avLst/>
          </a:prstGeom>
        </p:spPr>
      </p:pic>
    </p:spTree>
    <p:extLst>
      <p:ext uri="{BB962C8B-B14F-4D97-AF65-F5344CB8AC3E}">
        <p14:creationId xmlns:p14="http://schemas.microsoft.com/office/powerpoint/2010/main" val="32022116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Template Branco">
    <p:spTree>
      <p:nvGrpSpPr>
        <p:cNvPr id="1" name=""/>
        <p:cNvGrpSpPr/>
        <p:nvPr/>
      </p:nvGrpSpPr>
      <p:grpSpPr>
        <a:xfrm>
          <a:off x="0" y="0"/>
          <a:ext cx="0" cy="0"/>
          <a:chOff x="0" y="0"/>
          <a:chExt cx="0" cy="0"/>
        </a:xfrm>
      </p:grpSpPr>
      <p:sp>
        <p:nvSpPr>
          <p:cNvPr id="27" name="Espaço Reservado para Imagem 30">
            <a:extLst>
              <a:ext uri="{FF2B5EF4-FFF2-40B4-BE49-F238E27FC236}">
                <a16:creationId xmlns:a16="http://schemas.microsoft.com/office/drawing/2014/main" id="{BDE56B22-6F20-964D-B0FF-F94BE4E402A1}"/>
              </a:ext>
            </a:extLst>
          </p:cNvPr>
          <p:cNvSpPr>
            <a:spLocks noGrp="1"/>
          </p:cNvSpPr>
          <p:nvPr>
            <p:ph type="pic" sz="quarter" idx="14"/>
          </p:nvPr>
        </p:nvSpPr>
        <p:spPr>
          <a:xfrm>
            <a:off x="7912823" y="-19988"/>
            <a:ext cx="9676671" cy="9878979"/>
          </a:xfrm>
          <a:prstGeom prst="rect">
            <a:avLst/>
          </a:prstGeom>
        </p:spPr>
        <p:txBody>
          <a:bodyPr anchor="ctr"/>
          <a:lstStyle>
            <a:lvl1pPr algn="ctr">
              <a:defRPr sz="1200">
                <a:latin typeface="Arial" panose="020B0604020202020204" pitchFamily="34" charset="0"/>
                <a:cs typeface="Arial" panose="020B0604020202020204" pitchFamily="34" charset="0"/>
              </a:defRPr>
            </a:lvl1pPr>
          </a:lstStyle>
          <a:p>
            <a:endParaRPr lang="pt-BR" dirty="0"/>
          </a:p>
        </p:txBody>
      </p:sp>
      <p:pic>
        <p:nvPicPr>
          <p:cNvPr id="33" name="Imagem 32" descr="Uma imagem contendo pássaro, homem, azul, ar&#10;&#10;Descrição gerada automaticamente">
            <a:extLst>
              <a:ext uri="{FF2B5EF4-FFF2-40B4-BE49-F238E27FC236}">
                <a16:creationId xmlns:a16="http://schemas.microsoft.com/office/drawing/2014/main" id="{E410AF49-5C09-4D46-AFD0-95CD00B8D5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88"/>
          <a:stretch/>
        </p:blipFill>
        <p:spPr>
          <a:xfrm>
            <a:off x="0" y="0"/>
            <a:ext cx="8846564" cy="9874250"/>
          </a:xfrm>
          <a:prstGeom prst="rect">
            <a:avLst/>
          </a:prstGeom>
        </p:spPr>
      </p:pic>
      <p:pic>
        <p:nvPicPr>
          <p:cNvPr id="36" name="Imagem 35">
            <a:extLst>
              <a:ext uri="{FF2B5EF4-FFF2-40B4-BE49-F238E27FC236}">
                <a16:creationId xmlns:a16="http://schemas.microsoft.com/office/drawing/2014/main" id="{360ADFF3-5903-FF4E-873B-7752C839BF4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10800000">
            <a:off x="5237322" y="4280"/>
            <a:ext cx="5661887" cy="9855155"/>
          </a:xfrm>
          <a:prstGeom prst="rect">
            <a:avLst/>
          </a:prstGeom>
        </p:spPr>
      </p:pic>
      <p:grpSp>
        <p:nvGrpSpPr>
          <p:cNvPr id="39" name="Agrupar 38">
            <a:extLst>
              <a:ext uri="{FF2B5EF4-FFF2-40B4-BE49-F238E27FC236}">
                <a16:creationId xmlns:a16="http://schemas.microsoft.com/office/drawing/2014/main" id="{6E3F3C59-4D6B-7C44-8E47-F3F8D9643659}"/>
              </a:ext>
            </a:extLst>
          </p:cNvPr>
          <p:cNvGrpSpPr/>
          <p:nvPr userDrawn="1"/>
        </p:nvGrpSpPr>
        <p:grpSpPr>
          <a:xfrm>
            <a:off x="1085007" y="4942393"/>
            <a:ext cx="4121716" cy="160868"/>
            <a:chOff x="622916" y="6380655"/>
            <a:chExt cx="4122461" cy="160868"/>
          </a:xfrm>
        </p:grpSpPr>
        <p:sp>
          <p:nvSpPr>
            <p:cNvPr id="40" name="Oval 39">
              <a:extLst>
                <a:ext uri="{FF2B5EF4-FFF2-40B4-BE49-F238E27FC236}">
                  <a16:creationId xmlns:a16="http://schemas.microsoft.com/office/drawing/2014/main" id="{DFC7741A-0D41-0F45-8FA2-FB102D6958D9}"/>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1" name="Oval 40">
              <a:extLst>
                <a:ext uri="{FF2B5EF4-FFF2-40B4-BE49-F238E27FC236}">
                  <a16:creationId xmlns:a16="http://schemas.microsoft.com/office/drawing/2014/main" id="{4BF5CB7E-AE63-3E43-81F4-FCC98247A747}"/>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2" name="Oval 41">
              <a:extLst>
                <a:ext uri="{FF2B5EF4-FFF2-40B4-BE49-F238E27FC236}">
                  <a16:creationId xmlns:a16="http://schemas.microsoft.com/office/drawing/2014/main" id="{945BBFCD-6AAF-F748-9FA0-6811F653BBA0}"/>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3" name="Oval 42">
              <a:extLst>
                <a:ext uri="{FF2B5EF4-FFF2-40B4-BE49-F238E27FC236}">
                  <a16:creationId xmlns:a16="http://schemas.microsoft.com/office/drawing/2014/main" id="{A4669AC7-85F4-684F-B256-044A308F0EF1}"/>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4" name="Oval 43">
              <a:extLst>
                <a:ext uri="{FF2B5EF4-FFF2-40B4-BE49-F238E27FC236}">
                  <a16:creationId xmlns:a16="http://schemas.microsoft.com/office/drawing/2014/main" id="{F0697D01-3C84-BF4A-A7CE-8D61BCDAC65F}"/>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5" name="Oval 44">
              <a:extLst>
                <a:ext uri="{FF2B5EF4-FFF2-40B4-BE49-F238E27FC236}">
                  <a16:creationId xmlns:a16="http://schemas.microsoft.com/office/drawing/2014/main" id="{9775E0E2-7F8A-804A-B969-046CC07730E4}"/>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6" name="Oval 45">
              <a:extLst>
                <a:ext uri="{FF2B5EF4-FFF2-40B4-BE49-F238E27FC236}">
                  <a16:creationId xmlns:a16="http://schemas.microsoft.com/office/drawing/2014/main" id="{8E9BDADC-F5FA-3342-AEC5-E2389D2FFCCD}"/>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7" name="Oval 46">
              <a:extLst>
                <a:ext uri="{FF2B5EF4-FFF2-40B4-BE49-F238E27FC236}">
                  <a16:creationId xmlns:a16="http://schemas.microsoft.com/office/drawing/2014/main" id="{AE3F027E-A53E-0C4E-A04D-5A639A1C8DDA}"/>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8" name="Oval 47">
              <a:extLst>
                <a:ext uri="{FF2B5EF4-FFF2-40B4-BE49-F238E27FC236}">
                  <a16:creationId xmlns:a16="http://schemas.microsoft.com/office/drawing/2014/main" id="{0D5ADCFC-9D06-4F44-AEB5-0A5102F28FA3}"/>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49" name="Oval 48">
              <a:extLst>
                <a:ext uri="{FF2B5EF4-FFF2-40B4-BE49-F238E27FC236}">
                  <a16:creationId xmlns:a16="http://schemas.microsoft.com/office/drawing/2014/main" id="{258CEA25-0591-444E-9259-5E56354E555D}"/>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0" name="Oval 49">
              <a:extLst>
                <a:ext uri="{FF2B5EF4-FFF2-40B4-BE49-F238E27FC236}">
                  <a16:creationId xmlns:a16="http://schemas.microsoft.com/office/drawing/2014/main" id="{0D0ECDF0-7726-6540-AB7A-4B00FF6303A3}"/>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1" name="Oval 50">
              <a:extLst>
                <a:ext uri="{FF2B5EF4-FFF2-40B4-BE49-F238E27FC236}">
                  <a16:creationId xmlns:a16="http://schemas.microsoft.com/office/drawing/2014/main" id="{1E3B3D4E-7DBC-9E46-BB39-73442048801C}"/>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2" name="Oval 51">
              <a:extLst>
                <a:ext uri="{FF2B5EF4-FFF2-40B4-BE49-F238E27FC236}">
                  <a16:creationId xmlns:a16="http://schemas.microsoft.com/office/drawing/2014/main" id="{5F85EB14-7A33-9B4C-9EE7-99ED4A0598BE}"/>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3" name="Oval 52">
              <a:extLst>
                <a:ext uri="{FF2B5EF4-FFF2-40B4-BE49-F238E27FC236}">
                  <a16:creationId xmlns:a16="http://schemas.microsoft.com/office/drawing/2014/main" id="{83798A32-9567-9947-9E9F-6EA506B67EBC}"/>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4" name="Oval 53">
              <a:extLst>
                <a:ext uri="{FF2B5EF4-FFF2-40B4-BE49-F238E27FC236}">
                  <a16:creationId xmlns:a16="http://schemas.microsoft.com/office/drawing/2014/main" id="{5D0F9AB1-C48D-8540-BF95-B82B01AF6ACA}"/>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55" name="Oval 54">
              <a:extLst>
                <a:ext uri="{FF2B5EF4-FFF2-40B4-BE49-F238E27FC236}">
                  <a16:creationId xmlns:a16="http://schemas.microsoft.com/office/drawing/2014/main" id="{46EF1E2F-3DF9-1545-83A5-74CDAAAEE029}"/>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
        <p:nvSpPr>
          <p:cNvPr id="58" name="Espaço Reservado para Texto 6">
            <a:extLst>
              <a:ext uri="{FF2B5EF4-FFF2-40B4-BE49-F238E27FC236}">
                <a16:creationId xmlns:a16="http://schemas.microsoft.com/office/drawing/2014/main" id="{2262A132-01BB-CF40-B415-753756189499}"/>
              </a:ext>
            </a:extLst>
          </p:cNvPr>
          <p:cNvSpPr>
            <a:spLocks noGrp="1"/>
          </p:cNvSpPr>
          <p:nvPr>
            <p:ph type="body" sz="quarter" idx="11" hasCustomPrompt="1"/>
          </p:nvPr>
        </p:nvSpPr>
        <p:spPr>
          <a:xfrm>
            <a:off x="1069151" y="2924347"/>
            <a:ext cx="4050205" cy="1663868"/>
          </a:xfrm>
          <a:prstGeom prst="rect">
            <a:avLst/>
          </a:prstGeom>
        </p:spPr>
        <p:txBody>
          <a:bodyPr anchor="ctr"/>
          <a:lstStyle>
            <a:lvl1pPr marL="0" indent="0">
              <a:lnSpc>
                <a:spcPct val="85000"/>
              </a:lnSpc>
              <a:buNone/>
              <a:defRPr sz="4399" b="1">
                <a:solidFill>
                  <a:schemeClr val="bg1"/>
                </a:solidFill>
                <a:latin typeface="Arial" panose="020B0604020202020204" pitchFamily="34" charset="0"/>
                <a:cs typeface="Arial" panose="020B0604020202020204" pitchFamily="34" charset="0"/>
              </a:defRPr>
            </a:lvl1pPr>
          </a:lstStyle>
          <a:p>
            <a:pPr lvl="0"/>
            <a:r>
              <a:rPr lang="pt-BR" dirty="0"/>
              <a:t>Exemplo de título</a:t>
            </a:r>
          </a:p>
        </p:txBody>
      </p:sp>
      <p:sp>
        <p:nvSpPr>
          <p:cNvPr id="59" name="Espaço Reservado para Texto 6">
            <a:extLst>
              <a:ext uri="{FF2B5EF4-FFF2-40B4-BE49-F238E27FC236}">
                <a16:creationId xmlns:a16="http://schemas.microsoft.com/office/drawing/2014/main" id="{926B7DC7-20B7-8B46-9C00-B0102D0666FB}"/>
              </a:ext>
            </a:extLst>
          </p:cNvPr>
          <p:cNvSpPr>
            <a:spLocks noGrp="1"/>
          </p:cNvSpPr>
          <p:nvPr>
            <p:ph type="body" sz="quarter" idx="37" hasCustomPrompt="1"/>
          </p:nvPr>
        </p:nvSpPr>
        <p:spPr>
          <a:xfrm>
            <a:off x="1069150" y="5560451"/>
            <a:ext cx="4050206" cy="412450"/>
          </a:xfrm>
          <a:prstGeom prst="rect">
            <a:avLst/>
          </a:prstGeom>
        </p:spPr>
        <p:txBody>
          <a:bodyPr anchor="ctr"/>
          <a:lstStyle>
            <a:lvl1pPr marL="0" indent="0">
              <a:lnSpc>
                <a:spcPct val="85000"/>
              </a:lnSpc>
              <a:buNone/>
              <a:defRPr sz="2799" b="1">
                <a:solidFill>
                  <a:schemeClr val="bg1"/>
                </a:solidFill>
                <a:latin typeface="Arial" panose="020B0604020202020204" pitchFamily="34" charset="0"/>
                <a:cs typeface="Arial" panose="020B0604020202020204" pitchFamily="34" charset="0"/>
              </a:defRPr>
            </a:lvl1pPr>
          </a:lstStyle>
          <a:p>
            <a:pPr lvl="0"/>
            <a:r>
              <a:rPr lang="pt-BR" dirty="0"/>
              <a:t>Exemplo de subtítulo</a:t>
            </a:r>
          </a:p>
        </p:txBody>
      </p:sp>
      <p:pic>
        <p:nvPicPr>
          <p:cNvPr id="758" name="Gráfico 757">
            <a:extLst>
              <a:ext uri="{FF2B5EF4-FFF2-40B4-BE49-F238E27FC236}">
                <a16:creationId xmlns:a16="http://schemas.microsoft.com/office/drawing/2014/main" id="{2CB42FA1-9376-3B4A-A63C-ABDEAF467D6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713407" y="301264"/>
            <a:ext cx="1536471" cy="596796"/>
          </a:xfrm>
          <a:prstGeom prst="rect">
            <a:avLst/>
          </a:prstGeom>
        </p:spPr>
      </p:pic>
    </p:spTree>
    <p:extLst>
      <p:ext uri="{BB962C8B-B14F-4D97-AF65-F5344CB8AC3E}">
        <p14:creationId xmlns:p14="http://schemas.microsoft.com/office/powerpoint/2010/main" val="249346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Template Branco">
    <p:spTree>
      <p:nvGrpSpPr>
        <p:cNvPr id="1" name=""/>
        <p:cNvGrpSpPr/>
        <p:nvPr/>
      </p:nvGrpSpPr>
      <p:grpSpPr>
        <a:xfrm>
          <a:off x="0" y="0"/>
          <a:ext cx="0" cy="0"/>
          <a:chOff x="0" y="0"/>
          <a:chExt cx="0" cy="0"/>
        </a:xfrm>
      </p:grpSpPr>
      <p:sp>
        <p:nvSpPr>
          <p:cNvPr id="14" name="Retângulo 28">
            <a:extLst>
              <a:ext uri="{FF2B5EF4-FFF2-40B4-BE49-F238E27FC236}">
                <a16:creationId xmlns:a16="http://schemas.microsoft.com/office/drawing/2014/main" id="{C9F204CF-4BF8-4C0B-B2CA-C4BD9058006D}"/>
              </a:ext>
            </a:extLst>
          </p:cNvPr>
          <p:cNvSpPr/>
          <p:nvPr userDrawn="1"/>
        </p:nvSpPr>
        <p:spPr>
          <a:xfrm>
            <a:off x="0" y="2696064"/>
            <a:ext cx="17554575" cy="717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solidFill>
                <a:schemeClr val="bg1"/>
              </a:solidFill>
            </a:endParaRPr>
          </a:p>
        </p:txBody>
      </p:sp>
      <p:cxnSp>
        <p:nvCxnSpPr>
          <p:cNvPr id="11" name="Conector Reto 10">
            <a:extLst>
              <a:ext uri="{FF2B5EF4-FFF2-40B4-BE49-F238E27FC236}">
                <a16:creationId xmlns:a16="http://schemas.microsoft.com/office/drawing/2014/main" id="{03DC1D56-042C-8043-B05A-5EEFC28FE9C0}"/>
              </a:ext>
            </a:extLst>
          </p:cNvPr>
          <p:cNvCxnSpPr>
            <a:cxnSpLocks/>
          </p:cNvCxnSpPr>
          <p:nvPr userDrawn="1"/>
        </p:nvCxnSpPr>
        <p:spPr>
          <a:xfrm>
            <a:off x="915253" y="0"/>
            <a:ext cx="0" cy="1624170"/>
          </a:xfrm>
          <a:prstGeom prst="line">
            <a:avLst/>
          </a:prstGeom>
          <a:ln w="5080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2" name="Espaço Reservado para Texto 6">
            <a:extLst>
              <a:ext uri="{FF2B5EF4-FFF2-40B4-BE49-F238E27FC236}">
                <a16:creationId xmlns:a16="http://schemas.microsoft.com/office/drawing/2014/main" id="{0BFFED8E-F926-6341-94DB-3E82C6F596CA}"/>
              </a:ext>
            </a:extLst>
          </p:cNvPr>
          <p:cNvSpPr>
            <a:spLocks noGrp="1"/>
          </p:cNvSpPr>
          <p:nvPr>
            <p:ph type="body" sz="quarter" idx="11" hasCustomPrompt="1"/>
          </p:nvPr>
        </p:nvSpPr>
        <p:spPr>
          <a:xfrm>
            <a:off x="1096258" y="469901"/>
            <a:ext cx="14229856" cy="773963"/>
          </a:xfrm>
          <a:prstGeom prst="rect">
            <a:avLst/>
          </a:prstGeom>
        </p:spPr>
        <p:txBody>
          <a:bodyPr anchor="ctr"/>
          <a:lstStyle>
            <a:lvl1pPr marL="0" indent="0">
              <a:lnSpc>
                <a:spcPct val="100000"/>
              </a:lnSpc>
              <a:buNone/>
              <a:defRPr sz="4399" b="1">
                <a:solidFill>
                  <a:schemeClr val="tx2"/>
                </a:solidFill>
                <a:latin typeface="Arial" panose="020B0604020202020204" pitchFamily="34" charset="0"/>
                <a:cs typeface="Arial" panose="020B0604020202020204" pitchFamily="34" charset="0"/>
              </a:defRPr>
            </a:lvl1pPr>
          </a:lstStyle>
          <a:p>
            <a:pPr lvl="0"/>
            <a:r>
              <a:rPr lang="pt-BR" dirty="0"/>
              <a:t>Exemplo de título</a:t>
            </a:r>
          </a:p>
        </p:txBody>
      </p:sp>
      <p:sp>
        <p:nvSpPr>
          <p:cNvPr id="13" name="Espaço Reservado para Texto 6">
            <a:extLst>
              <a:ext uri="{FF2B5EF4-FFF2-40B4-BE49-F238E27FC236}">
                <a16:creationId xmlns:a16="http://schemas.microsoft.com/office/drawing/2014/main" id="{F3E96250-7197-614C-8EEE-DCCD87EC1BA0}"/>
              </a:ext>
            </a:extLst>
          </p:cNvPr>
          <p:cNvSpPr>
            <a:spLocks noGrp="1"/>
          </p:cNvSpPr>
          <p:nvPr>
            <p:ph type="body" sz="quarter" idx="37" hasCustomPrompt="1"/>
          </p:nvPr>
        </p:nvSpPr>
        <p:spPr>
          <a:xfrm>
            <a:off x="1093981" y="1256564"/>
            <a:ext cx="14232133" cy="556313"/>
          </a:xfrm>
          <a:prstGeom prst="rect">
            <a:avLst/>
          </a:prstGeom>
        </p:spPr>
        <p:txBody>
          <a:bodyPr anchor="ctr"/>
          <a:lstStyle>
            <a:lvl1pPr marL="0" indent="0">
              <a:lnSpc>
                <a:spcPct val="85000"/>
              </a:lnSpc>
              <a:buNone/>
              <a:defRPr sz="2799" b="1">
                <a:solidFill>
                  <a:schemeClr val="accent2"/>
                </a:solidFill>
                <a:latin typeface="Arial" panose="020B0604020202020204" pitchFamily="34" charset="0"/>
                <a:cs typeface="Arial" panose="020B0604020202020204" pitchFamily="34" charset="0"/>
              </a:defRPr>
            </a:lvl1pPr>
          </a:lstStyle>
          <a:p>
            <a:pPr lvl="0"/>
            <a:r>
              <a:rPr lang="pt-BR" dirty="0"/>
              <a:t>Exemplo de subtítulo</a:t>
            </a:r>
          </a:p>
        </p:txBody>
      </p:sp>
      <p:pic>
        <p:nvPicPr>
          <p:cNvPr id="26" name="Gráfico 25">
            <a:extLst>
              <a:ext uri="{FF2B5EF4-FFF2-40B4-BE49-F238E27FC236}">
                <a16:creationId xmlns:a16="http://schemas.microsoft.com/office/drawing/2014/main" id="{15C3F165-EF19-604C-AB7F-B327C3DA60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713407" y="301264"/>
            <a:ext cx="1536471" cy="596796"/>
          </a:xfrm>
          <a:prstGeom prst="rect">
            <a:avLst/>
          </a:prstGeom>
        </p:spPr>
      </p:pic>
      <p:sp>
        <p:nvSpPr>
          <p:cNvPr id="30" name="Espaço Reservado para Texto 2">
            <a:extLst>
              <a:ext uri="{FF2B5EF4-FFF2-40B4-BE49-F238E27FC236}">
                <a16:creationId xmlns:a16="http://schemas.microsoft.com/office/drawing/2014/main" id="{584DDA0C-25A2-4552-A40A-EFBDD9E75541}"/>
              </a:ext>
            </a:extLst>
          </p:cNvPr>
          <p:cNvSpPr>
            <a:spLocks noGrp="1"/>
          </p:cNvSpPr>
          <p:nvPr>
            <p:ph type="body" sz="quarter" idx="71"/>
          </p:nvPr>
        </p:nvSpPr>
        <p:spPr>
          <a:xfrm>
            <a:off x="1134734" y="3305637"/>
            <a:ext cx="4401505" cy="447566"/>
          </a:xfrm>
          <a:prstGeom prst="rect">
            <a:avLst/>
          </a:prstGeom>
        </p:spPr>
        <p:txBody>
          <a:bodyPr anchor="ctr"/>
          <a:lstStyle>
            <a:lvl1pPr marL="0" indent="0" algn="l">
              <a:buFontTx/>
              <a:buNone/>
              <a:defRPr sz="1600" b="1">
                <a:solidFill>
                  <a:schemeClr val="tx2">
                    <a:lumMod val="25000"/>
                    <a:lumOff val="75000"/>
                  </a:schemeClr>
                </a:solidFill>
                <a:latin typeface="Arial" panose="020B0604020202020204" pitchFamily="34" charset="0"/>
                <a:cs typeface="Arial" panose="020B0604020202020204" pitchFamily="34" charset="0"/>
              </a:defRPr>
            </a:lvl1pPr>
          </a:lstStyle>
          <a:p>
            <a:endParaRPr lang="pt-BR" dirty="0"/>
          </a:p>
        </p:txBody>
      </p:sp>
      <p:cxnSp>
        <p:nvCxnSpPr>
          <p:cNvPr id="31" name="Conector reto 12">
            <a:extLst>
              <a:ext uri="{FF2B5EF4-FFF2-40B4-BE49-F238E27FC236}">
                <a16:creationId xmlns:a16="http://schemas.microsoft.com/office/drawing/2014/main" id="{94770283-785D-4A8B-B545-BECD6F5BA3FD}"/>
              </a:ext>
            </a:extLst>
          </p:cNvPr>
          <p:cNvCxnSpPr>
            <a:cxnSpLocks/>
          </p:cNvCxnSpPr>
          <p:nvPr userDrawn="1"/>
        </p:nvCxnSpPr>
        <p:spPr>
          <a:xfrm>
            <a:off x="1134734" y="3035693"/>
            <a:ext cx="15341846" cy="0"/>
          </a:xfrm>
          <a:prstGeom prst="line">
            <a:avLst/>
          </a:prstGeom>
          <a:ln w="44450" cap="rnd">
            <a:solidFill>
              <a:schemeClr val="tx2">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Espaço Reservado para Texto 2">
            <a:extLst>
              <a:ext uri="{FF2B5EF4-FFF2-40B4-BE49-F238E27FC236}">
                <a16:creationId xmlns:a16="http://schemas.microsoft.com/office/drawing/2014/main" id="{26EDC28A-151A-4BBE-AC18-AFD8DC89227E}"/>
              </a:ext>
            </a:extLst>
          </p:cNvPr>
          <p:cNvSpPr>
            <a:spLocks noGrp="1"/>
          </p:cNvSpPr>
          <p:nvPr>
            <p:ph type="body" sz="quarter" idx="73"/>
          </p:nvPr>
        </p:nvSpPr>
        <p:spPr>
          <a:xfrm>
            <a:off x="6604905" y="3305637"/>
            <a:ext cx="4401505" cy="447566"/>
          </a:xfrm>
          <a:prstGeom prst="rect">
            <a:avLst/>
          </a:prstGeom>
        </p:spPr>
        <p:txBody>
          <a:bodyPr anchor="ctr"/>
          <a:lstStyle>
            <a:lvl1pPr marL="0" indent="0" algn="l">
              <a:buFontTx/>
              <a:buNone/>
              <a:defRPr sz="1600" b="1">
                <a:solidFill>
                  <a:schemeClr val="tx2">
                    <a:lumMod val="25000"/>
                    <a:lumOff val="75000"/>
                  </a:schemeClr>
                </a:solidFill>
                <a:latin typeface="Arial" panose="020B0604020202020204" pitchFamily="34" charset="0"/>
                <a:cs typeface="Arial" panose="020B0604020202020204" pitchFamily="34" charset="0"/>
              </a:defRPr>
            </a:lvl1pPr>
          </a:lstStyle>
          <a:p>
            <a:endParaRPr lang="pt-BR" dirty="0"/>
          </a:p>
        </p:txBody>
      </p:sp>
      <p:sp>
        <p:nvSpPr>
          <p:cNvPr id="33" name="Espaço Reservado para Texto 2">
            <a:extLst>
              <a:ext uri="{FF2B5EF4-FFF2-40B4-BE49-F238E27FC236}">
                <a16:creationId xmlns:a16="http://schemas.microsoft.com/office/drawing/2014/main" id="{3C7B1253-0139-42F7-8DED-7745893A850E}"/>
              </a:ext>
            </a:extLst>
          </p:cNvPr>
          <p:cNvSpPr>
            <a:spLocks noGrp="1"/>
          </p:cNvSpPr>
          <p:nvPr>
            <p:ph type="body" sz="quarter" idx="75"/>
          </p:nvPr>
        </p:nvSpPr>
        <p:spPr>
          <a:xfrm>
            <a:off x="12075076" y="3305637"/>
            <a:ext cx="4401505" cy="447566"/>
          </a:xfrm>
          <a:prstGeom prst="rect">
            <a:avLst/>
          </a:prstGeom>
        </p:spPr>
        <p:txBody>
          <a:bodyPr anchor="ctr"/>
          <a:lstStyle>
            <a:lvl1pPr marL="0" indent="0" algn="l">
              <a:buFontTx/>
              <a:buNone/>
              <a:defRPr sz="1600" b="1">
                <a:solidFill>
                  <a:schemeClr val="tx2">
                    <a:lumMod val="25000"/>
                    <a:lumOff val="75000"/>
                  </a:schemeClr>
                </a:solidFill>
                <a:latin typeface="Arial" panose="020B0604020202020204" pitchFamily="34" charset="0"/>
                <a:cs typeface="Arial" panose="020B0604020202020204" pitchFamily="34" charset="0"/>
              </a:defRPr>
            </a:lvl1pPr>
          </a:lstStyle>
          <a:p>
            <a:endParaRPr lang="pt-BR" dirty="0"/>
          </a:p>
        </p:txBody>
      </p:sp>
      <p:sp>
        <p:nvSpPr>
          <p:cNvPr id="34" name="Espaço Reservado para Texto 2">
            <a:extLst>
              <a:ext uri="{FF2B5EF4-FFF2-40B4-BE49-F238E27FC236}">
                <a16:creationId xmlns:a16="http://schemas.microsoft.com/office/drawing/2014/main" id="{61957842-AF70-431E-8B77-6D3566C9002C}"/>
              </a:ext>
            </a:extLst>
          </p:cNvPr>
          <p:cNvSpPr>
            <a:spLocks noGrp="1"/>
          </p:cNvSpPr>
          <p:nvPr>
            <p:ph type="body" sz="quarter" idx="76"/>
          </p:nvPr>
        </p:nvSpPr>
        <p:spPr>
          <a:xfrm>
            <a:off x="1134734" y="3762837"/>
            <a:ext cx="4401505" cy="1174288"/>
          </a:xfrm>
          <a:prstGeom prst="rect">
            <a:avLst/>
          </a:prstGeom>
        </p:spPr>
        <p:txBody>
          <a:bodyPr anchor="t"/>
          <a:lstStyle>
            <a:lvl1pPr marL="0" indent="0" algn="l">
              <a:buFontTx/>
              <a:buNone/>
              <a:defRPr sz="1600" b="0">
                <a:solidFill>
                  <a:schemeClr val="bg1"/>
                </a:solidFill>
                <a:latin typeface="Arial" panose="020B0604020202020204" pitchFamily="34" charset="0"/>
                <a:cs typeface="Arial" panose="020B0604020202020204" pitchFamily="34" charset="0"/>
              </a:defRPr>
            </a:lvl1pPr>
          </a:lstStyle>
          <a:p>
            <a:endParaRPr lang="pt-BR" dirty="0"/>
          </a:p>
        </p:txBody>
      </p:sp>
      <p:sp>
        <p:nvSpPr>
          <p:cNvPr id="35" name="Espaço Reservado para Texto 2">
            <a:extLst>
              <a:ext uri="{FF2B5EF4-FFF2-40B4-BE49-F238E27FC236}">
                <a16:creationId xmlns:a16="http://schemas.microsoft.com/office/drawing/2014/main" id="{B05297AA-CB9D-4847-A334-8EA69CBC3454}"/>
              </a:ext>
            </a:extLst>
          </p:cNvPr>
          <p:cNvSpPr>
            <a:spLocks noGrp="1"/>
          </p:cNvSpPr>
          <p:nvPr>
            <p:ph type="body" sz="quarter" idx="77"/>
          </p:nvPr>
        </p:nvSpPr>
        <p:spPr>
          <a:xfrm>
            <a:off x="6604905" y="3762837"/>
            <a:ext cx="4401505" cy="1174288"/>
          </a:xfrm>
          <a:prstGeom prst="rect">
            <a:avLst/>
          </a:prstGeom>
        </p:spPr>
        <p:txBody>
          <a:bodyPr anchor="t"/>
          <a:lstStyle>
            <a:lvl1pPr marL="0" indent="0" algn="l">
              <a:buFontTx/>
              <a:buNone/>
              <a:defRPr sz="1600" b="0">
                <a:solidFill>
                  <a:schemeClr val="bg1"/>
                </a:solidFill>
                <a:latin typeface="Arial" panose="020B0604020202020204" pitchFamily="34" charset="0"/>
                <a:cs typeface="Arial" panose="020B0604020202020204" pitchFamily="34" charset="0"/>
              </a:defRPr>
            </a:lvl1pPr>
          </a:lstStyle>
          <a:p>
            <a:endParaRPr lang="pt-BR" dirty="0"/>
          </a:p>
        </p:txBody>
      </p:sp>
      <p:sp>
        <p:nvSpPr>
          <p:cNvPr id="36" name="Espaço Reservado para Texto 2">
            <a:extLst>
              <a:ext uri="{FF2B5EF4-FFF2-40B4-BE49-F238E27FC236}">
                <a16:creationId xmlns:a16="http://schemas.microsoft.com/office/drawing/2014/main" id="{7713F67E-9A49-495C-A859-B9773EF4EE23}"/>
              </a:ext>
            </a:extLst>
          </p:cNvPr>
          <p:cNvSpPr>
            <a:spLocks noGrp="1"/>
          </p:cNvSpPr>
          <p:nvPr>
            <p:ph type="body" sz="quarter" idx="78"/>
          </p:nvPr>
        </p:nvSpPr>
        <p:spPr>
          <a:xfrm>
            <a:off x="12075076" y="3762837"/>
            <a:ext cx="4401505" cy="1174288"/>
          </a:xfrm>
          <a:prstGeom prst="rect">
            <a:avLst/>
          </a:prstGeom>
        </p:spPr>
        <p:txBody>
          <a:bodyPr anchor="t"/>
          <a:lstStyle>
            <a:lvl1pPr marL="0" indent="0" algn="l">
              <a:buFontTx/>
              <a:buNone/>
              <a:defRPr sz="1600" b="0">
                <a:solidFill>
                  <a:schemeClr val="bg1"/>
                </a:solidFill>
                <a:latin typeface="Arial" panose="020B0604020202020204" pitchFamily="34" charset="0"/>
                <a:cs typeface="Arial" panose="020B0604020202020204" pitchFamily="34" charset="0"/>
              </a:defRPr>
            </a:lvl1pPr>
          </a:lstStyle>
          <a:p>
            <a:endParaRPr lang="pt-BR" dirty="0"/>
          </a:p>
        </p:txBody>
      </p:sp>
      <p:sp>
        <p:nvSpPr>
          <p:cNvPr id="37" name="Espaço Reservado para Gráfico 3">
            <a:extLst>
              <a:ext uri="{FF2B5EF4-FFF2-40B4-BE49-F238E27FC236}">
                <a16:creationId xmlns:a16="http://schemas.microsoft.com/office/drawing/2014/main" id="{B5227828-508D-49A5-B9DF-3F529353CB7B}"/>
              </a:ext>
            </a:extLst>
          </p:cNvPr>
          <p:cNvSpPr>
            <a:spLocks noGrp="1"/>
          </p:cNvSpPr>
          <p:nvPr>
            <p:ph type="chart" sz="quarter" idx="17"/>
          </p:nvPr>
        </p:nvSpPr>
        <p:spPr>
          <a:xfrm>
            <a:off x="1134734" y="5323842"/>
            <a:ext cx="15341846" cy="3749037"/>
          </a:xfrm>
          <a:prstGeom prst="rect">
            <a:avLst/>
          </a:prstGeom>
        </p:spPr>
        <p:txBody>
          <a:bodyPr anchor="ctr"/>
          <a:lstStyle>
            <a:lvl1pPr algn="ctr">
              <a:defRPr sz="1200">
                <a:latin typeface="Arial" panose="020B0604020202020204" pitchFamily="34" charset="0"/>
                <a:cs typeface="Arial" panose="020B0604020202020204" pitchFamily="34" charset="0"/>
              </a:defRPr>
            </a:lvl1pPr>
          </a:lstStyle>
          <a:p>
            <a:endParaRPr lang="pt-BR" dirty="0"/>
          </a:p>
        </p:txBody>
      </p:sp>
    </p:spTree>
    <p:extLst>
      <p:ext uri="{BB962C8B-B14F-4D97-AF65-F5344CB8AC3E}">
        <p14:creationId xmlns:p14="http://schemas.microsoft.com/office/powerpoint/2010/main" val="39252987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lo">
    <p:spTree>
      <p:nvGrpSpPr>
        <p:cNvPr id="1" name=""/>
        <p:cNvGrpSpPr/>
        <p:nvPr/>
      </p:nvGrpSpPr>
      <p:grpSpPr>
        <a:xfrm>
          <a:off x="0" y="0"/>
          <a:ext cx="0" cy="0"/>
          <a:chOff x="0" y="0"/>
          <a:chExt cx="0" cy="0"/>
        </a:xfrm>
      </p:grpSpPr>
      <p:sp>
        <p:nvSpPr>
          <p:cNvPr id="4" name="Retângulo 22">
            <a:extLst>
              <a:ext uri="{FF2B5EF4-FFF2-40B4-BE49-F238E27FC236}">
                <a16:creationId xmlns:a16="http://schemas.microsoft.com/office/drawing/2014/main" id="{819E2B1C-6B4B-4E29-BFA2-B2ED9D787509}"/>
              </a:ext>
            </a:extLst>
          </p:cNvPr>
          <p:cNvSpPr/>
          <p:nvPr userDrawn="1"/>
        </p:nvSpPr>
        <p:spPr>
          <a:xfrm>
            <a:off x="970399" y="475881"/>
            <a:ext cx="9526864" cy="707758"/>
          </a:xfrm>
          <a:prstGeom prst="rect">
            <a:avLst/>
          </a:prstGeom>
        </p:spPr>
        <p:txBody>
          <a:bodyPr wrap="square">
            <a:spAutoFit/>
          </a:bodyPr>
          <a:lstStyle/>
          <a:p>
            <a:r>
              <a:rPr lang="pt-BR" sz="3999" b="1" dirty="0" err="1">
                <a:solidFill>
                  <a:schemeClr val="tx2"/>
                </a:solidFill>
                <a:latin typeface="Arial" panose="020B0604020202020204" pitchFamily="34" charset="0"/>
                <a:cs typeface="Arial" panose="020B0604020202020204" pitchFamily="34" charset="0"/>
              </a:rPr>
              <a:t>Disclaimer</a:t>
            </a:r>
            <a:endParaRPr lang="en-US" sz="3999" b="1" dirty="0">
              <a:solidFill>
                <a:schemeClr val="tx2"/>
              </a:solidFill>
              <a:latin typeface="Arial" panose="020B0604020202020204" pitchFamily="34" charset="0"/>
              <a:cs typeface="Arial" panose="020B0604020202020204" pitchFamily="34" charset="0"/>
            </a:endParaRPr>
          </a:p>
        </p:txBody>
      </p:sp>
      <p:sp>
        <p:nvSpPr>
          <p:cNvPr id="5" name="TextBox 14">
            <a:extLst>
              <a:ext uri="{FF2B5EF4-FFF2-40B4-BE49-F238E27FC236}">
                <a16:creationId xmlns:a16="http://schemas.microsoft.com/office/drawing/2014/main" id="{4D57F629-B270-4441-A0F4-246C42EA90B7}"/>
              </a:ext>
            </a:extLst>
          </p:cNvPr>
          <p:cNvSpPr txBox="1"/>
          <p:nvPr userDrawn="1"/>
        </p:nvSpPr>
        <p:spPr>
          <a:xfrm>
            <a:off x="970398" y="1924704"/>
            <a:ext cx="9063884" cy="7846883"/>
          </a:xfrm>
          <a:prstGeom prst="rect">
            <a:avLst/>
          </a:prstGeom>
          <a:noFill/>
        </p:spPr>
        <p:txBody>
          <a:bodyPr wrap="square" rtlCol="0">
            <a:spAutoFit/>
          </a:bodyPr>
          <a:lstStyle/>
          <a:p>
            <a:pPr>
              <a:lnSpc>
                <a:spcPct val="100000"/>
              </a:lnSpc>
            </a:pPr>
            <a:r>
              <a:rPr lang="pt-BR" altLang="pt-BR" sz="1400" dirty="0">
                <a:solidFill>
                  <a:schemeClr val="bg1">
                    <a:lumMod val="50000"/>
                  </a:schemeClr>
                </a:solidFill>
              </a:rPr>
              <a:t>No fechamento 29/11/2012 a denominação do fundo mudou de BTG Pactual Global FI Multimercado Crédito Privado – Investimento no Exterior para BTG Pactual Global FIQ de FI Multimercado Crédito Privado – Investimento no Exterior. Este Fundo utiliza estratégias com derivativos como parte integrante de sua política de investimento. Tais estratégias, da forma como são adotadas, podem resultar em significativas perdas patrimoniais para seus quotistas, podendo inclusive acarretar perdas superiores ao capital aplicado, implicando na ocorrência de patrimônio líquido do Fundo e a </a:t>
            </a:r>
            <a:r>
              <a:rPr lang="pt-BR" altLang="pt-BR" sz="1400" dirty="0" err="1">
                <a:solidFill>
                  <a:schemeClr val="bg1">
                    <a:lumMod val="50000"/>
                  </a:schemeClr>
                </a:solidFill>
              </a:rPr>
              <a:t>conseqüente</a:t>
            </a:r>
            <a:r>
              <a:rPr lang="pt-BR" altLang="pt-BR" sz="1400" dirty="0">
                <a:solidFill>
                  <a:schemeClr val="bg1">
                    <a:lumMod val="50000"/>
                  </a:schemeClr>
                </a:solidFill>
              </a:rPr>
              <a:t> obrigação do quotista de aportar recursos adicionais para cobrir o prejuízo do Fundo. Este Fundo está autorizado a realizar aplicações em ativos financeiros no exterior. Este fundo poderá adquirir títulos de responsabilidade de emissores privados, em montante superior a 50% (</a:t>
            </a:r>
            <a:r>
              <a:rPr lang="pt-BR" altLang="pt-BR" sz="1400" dirty="0" err="1">
                <a:solidFill>
                  <a:schemeClr val="bg1">
                    <a:lumMod val="50000"/>
                  </a:schemeClr>
                </a:solidFill>
              </a:rPr>
              <a:t>cinqüenta</a:t>
            </a:r>
            <a:r>
              <a:rPr lang="pt-BR" altLang="pt-BR" sz="1400" dirty="0">
                <a:solidFill>
                  <a:schemeClr val="bg1">
                    <a:lumMod val="50000"/>
                  </a:schemeClr>
                </a:solidFill>
              </a:rPr>
              <a:t> por cento) de seu patrimônio líquido e, portanto, está sujeito a risco de perda substancial de seu patrimônio líquido em caso de eventos que acarretem o não pagamento dos ativos integrantes de sua carteira, inclusive por força de intervenção, liquidação, regime de administração temporária, falência, recuperação judicial ou extrajudicial dos emissores responsáveis pelos ativos do fundo. Performance passada não é garantia de resultados futuros. Não há garantia que os objetivos de investimento, metas de risco e retorno discutidas nesta apresentação serão atingidos. As opiniões expressadas nesta apresentação são as do BTG Pactual e estão sujeitas as alterações.  Nenhuma parte desta apresentação pode ser reproduzida ou redistribuída de formal alguma ou referida em qualquer publicação, sem a expressa permissão por escrito do BTG Pactual. As informações contidas neste material referem-se a presente data, não podendo ser analisadas isoladamente ou consideradas como um conceito final sobre os assuntos nela apresentados. As informações contidas nesta apresentação foram obtidas através de fontes consideradas verídicas, mas não garantidas. Ademais, não pode ser assegurado que quaisquer metas descritas nesta apresentação permanecerão as mesmas ou que previsões se manterão, tendo em vista as </a:t>
            </a:r>
            <a:r>
              <a:rPr lang="pt-BR" altLang="pt-BR" sz="1400" dirty="0" err="1">
                <a:solidFill>
                  <a:schemeClr val="bg1">
                    <a:lumMod val="50000"/>
                  </a:schemeClr>
                </a:solidFill>
              </a:rPr>
              <a:t>freqüentes</a:t>
            </a:r>
            <a:r>
              <a:rPr lang="pt-BR" altLang="pt-BR" sz="1400" dirty="0">
                <a:solidFill>
                  <a:schemeClr val="bg1">
                    <a:lumMod val="50000"/>
                  </a:schemeClr>
                </a:solidFill>
              </a:rPr>
              <a:t> alterações das condições econômicas e de Mercado. As informações contidas nesta apresentação não podem ser consideradas como uma recomendação de compra e venda de nenhum ativo financeiro em particular. Não pode ainda ser presumido que qualquer transação envolvendo ativos financeiros seja rentável, ou que as recomendações ou decisões de investimento a serem tomadas no futuro, sejam rentáveis ou equivalentes a performance dos ativos financeiros referidos nesta apresentação. RENTABILIDADE PASSADA NÃO REPRESENTA GARANTIA DE RENTABILIDADE FUTURA. A RENTABILIDADE DIVULGADA NÃO É LÍQUIDA DE IMPOSTOS. FUNDOS DE INVESTIMENTO NÃO CONTAM COM GARANTIA DO ADMINISTRADOR, DO GESTOR, DE QUALQUER MECANISMO DE SEGURO OU FUNDO GARANTIDOR DE CRÉDITO – FGC. O retorno do investimento é líquido de taxa de administração e performance porém não é líquido de impostos devidos. Esta apresentação não constitui uma oferta de venda ou solicitação de oferta de compra de quaisquer ativos financeiros e nada nesta apresentação deve limitar ou restringir as particularidades de qualquer oferta específica. Quaisquer declarações feitas a respeito da expectativa de desempenho, ou a respeito de metas de risco e retorno não constitui uma representação ou garantia de que as mesmas serão atingidas. Fundos de investimento não contam com garantia do administrador do fundo, do gestor da carteira, de qualquer mecanismo de seguro ou, ainda, do fundo garantidor de créditos – FGC.  É recomendada a leitura cuidadosa do prospecto e regulamento do fundo de investimento pelo investidor ao aplicar seus recursos.</a:t>
            </a:r>
          </a:p>
        </p:txBody>
      </p:sp>
      <p:pic>
        <p:nvPicPr>
          <p:cNvPr id="6" name="Imagem 12">
            <a:extLst>
              <a:ext uri="{FF2B5EF4-FFF2-40B4-BE49-F238E27FC236}">
                <a16:creationId xmlns:a16="http://schemas.microsoft.com/office/drawing/2014/main" id="{540F44F4-4670-4EDC-A774-FB8CD1244C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7782" r="77197" b="35470"/>
          <a:stretch/>
        </p:blipFill>
        <p:spPr>
          <a:xfrm flipV="1">
            <a:off x="10497265" y="-4374"/>
            <a:ext cx="5668428" cy="9883869"/>
          </a:xfrm>
          <a:prstGeom prst="rect">
            <a:avLst/>
          </a:prstGeom>
          <a:effectLst>
            <a:glow>
              <a:schemeClr val="accent1"/>
            </a:glow>
            <a:outerShdw sx="1000" sy="1000" algn="ctr" rotWithShape="0">
              <a:srgbClr val="000000"/>
            </a:outerShdw>
          </a:effectLst>
        </p:spPr>
      </p:pic>
      <p:sp>
        <p:nvSpPr>
          <p:cNvPr id="7" name="Retângulo 6">
            <a:extLst>
              <a:ext uri="{FF2B5EF4-FFF2-40B4-BE49-F238E27FC236}">
                <a16:creationId xmlns:a16="http://schemas.microsoft.com/office/drawing/2014/main" id="{A600B6FD-F536-4630-88F4-4CCF03C4A05B}"/>
              </a:ext>
            </a:extLst>
          </p:cNvPr>
          <p:cNvSpPr/>
          <p:nvPr userDrawn="1"/>
        </p:nvSpPr>
        <p:spPr>
          <a:xfrm>
            <a:off x="1070862" y="1263979"/>
            <a:ext cx="1878701" cy="461582"/>
          </a:xfrm>
          <a:prstGeom prst="rect">
            <a:avLst/>
          </a:prstGeom>
        </p:spPr>
        <p:txBody>
          <a:bodyPr wrap="none">
            <a:spAutoFit/>
          </a:bodyPr>
          <a:lstStyle/>
          <a:p>
            <a:pPr defTabSz="914217"/>
            <a:r>
              <a:rPr lang="pt-BR" sz="2400" kern="0" dirty="0">
                <a:solidFill>
                  <a:srgbClr val="1946B9"/>
                </a:solidFill>
                <a:latin typeface="Arial" panose="020B0604020202020204" pitchFamily="34" charset="0"/>
                <a:cs typeface="Arial" panose="020B0604020202020204" pitchFamily="34" charset="0"/>
              </a:rPr>
              <a:t>Informações</a:t>
            </a:r>
          </a:p>
        </p:txBody>
      </p:sp>
      <p:cxnSp>
        <p:nvCxnSpPr>
          <p:cNvPr id="8" name="Conector Reto 7">
            <a:extLst>
              <a:ext uri="{FF2B5EF4-FFF2-40B4-BE49-F238E27FC236}">
                <a16:creationId xmlns:a16="http://schemas.microsoft.com/office/drawing/2014/main" id="{B12A99DF-6DA9-4B8B-B38F-1874C28B2B85}"/>
              </a:ext>
            </a:extLst>
          </p:cNvPr>
          <p:cNvCxnSpPr>
            <a:cxnSpLocks/>
          </p:cNvCxnSpPr>
          <p:nvPr userDrawn="1"/>
        </p:nvCxnSpPr>
        <p:spPr>
          <a:xfrm>
            <a:off x="915253" y="893"/>
            <a:ext cx="0" cy="1623876"/>
          </a:xfrm>
          <a:prstGeom prst="line">
            <a:avLst/>
          </a:prstGeom>
          <a:ln w="5080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B8BB7F8D-28FC-40B9-A3CA-853B2B44008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5713898" y="288055"/>
            <a:ext cx="1518812" cy="614526"/>
          </a:xfrm>
          <a:prstGeom prst="rect">
            <a:avLst/>
          </a:prstGeom>
        </p:spPr>
      </p:pic>
      <p:sp>
        <p:nvSpPr>
          <p:cNvPr id="12" name="Picture Placeholder 11">
            <a:extLst>
              <a:ext uri="{FF2B5EF4-FFF2-40B4-BE49-F238E27FC236}">
                <a16:creationId xmlns:a16="http://schemas.microsoft.com/office/drawing/2014/main" id="{DB70A8B4-40A2-4DA3-BB11-4F7338482F24}"/>
              </a:ext>
            </a:extLst>
          </p:cNvPr>
          <p:cNvSpPr>
            <a:spLocks noGrp="1"/>
          </p:cNvSpPr>
          <p:nvPr>
            <p:ph type="pic" sz="quarter" idx="10" hasCustomPrompt="1"/>
          </p:nvPr>
        </p:nvSpPr>
        <p:spPr>
          <a:xfrm>
            <a:off x="8155581" y="475884"/>
            <a:ext cx="1878701" cy="1148885"/>
          </a:xfrm>
          <a:prstGeom prst="rect">
            <a:avLst/>
          </a:prstGeom>
        </p:spPr>
        <p:txBody>
          <a:bodyPr/>
          <a:lstStyle>
            <a:lvl1pPr marL="0" indent="0">
              <a:buNone/>
              <a:defRPr/>
            </a:lvl1pPr>
          </a:lstStyle>
          <a:p>
            <a:r>
              <a:rPr lang="en-US" dirty="0" err="1"/>
              <a:t>Selo</a:t>
            </a:r>
            <a:endParaRPr lang="en-US" dirty="0"/>
          </a:p>
        </p:txBody>
      </p:sp>
      <p:sp>
        <p:nvSpPr>
          <p:cNvPr id="14" name="Picture Placeholder 13">
            <a:extLst>
              <a:ext uri="{FF2B5EF4-FFF2-40B4-BE49-F238E27FC236}">
                <a16:creationId xmlns:a16="http://schemas.microsoft.com/office/drawing/2014/main" id="{10846704-8D58-418C-94B5-30FE756211D3}"/>
              </a:ext>
            </a:extLst>
          </p:cNvPr>
          <p:cNvSpPr>
            <a:spLocks noGrp="1"/>
          </p:cNvSpPr>
          <p:nvPr>
            <p:ph type="pic" sz="quarter" idx="11"/>
          </p:nvPr>
        </p:nvSpPr>
        <p:spPr>
          <a:xfrm>
            <a:off x="10585675" y="-11206"/>
            <a:ext cx="6929438" cy="9872663"/>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3969021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apa">
    <p:spTree>
      <p:nvGrpSpPr>
        <p:cNvPr id="1" name=""/>
        <p:cNvGrpSpPr/>
        <p:nvPr/>
      </p:nvGrpSpPr>
      <p:grpSpPr>
        <a:xfrm>
          <a:off x="0" y="0"/>
          <a:ext cx="0" cy="0"/>
          <a:chOff x="0" y="0"/>
          <a:chExt cx="0" cy="0"/>
        </a:xfrm>
      </p:grpSpPr>
      <p:sp>
        <p:nvSpPr>
          <p:cNvPr id="4" name="Espaço Reservado para Imagem 30">
            <a:extLst>
              <a:ext uri="{FF2B5EF4-FFF2-40B4-BE49-F238E27FC236}">
                <a16:creationId xmlns:a16="http://schemas.microsoft.com/office/drawing/2014/main" id="{9DB9C7A9-9E4C-5C4C-BD90-78371D1EE0E1}"/>
              </a:ext>
            </a:extLst>
          </p:cNvPr>
          <p:cNvSpPr>
            <a:spLocks noGrp="1"/>
          </p:cNvSpPr>
          <p:nvPr>
            <p:ph type="pic" sz="quarter" idx="14"/>
          </p:nvPr>
        </p:nvSpPr>
        <p:spPr>
          <a:xfrm>
            <a:off x="1" y="-1"/>
            <a:ext cx="17554575" cy="9878979"/>
          </a:xfrm>
          <a:prstGeom prst="rect">
            <a:avLst/>
          </a:prstGeom>
        </p:spPr>
        <p:txBody>
          <a:bodyPr anchor="ctr"/>
          <a:lstStyle>
            <a:lvl1pPr algn="ctr">
              <a:defRPr sz="1200">
                <a:latin typeface="Arial" panose="020B0604020202020204" pitchFamily="34" charset="0"/>
                <a:cs typeface="Arial" panose="020B0604020202020204" pitchFamily="34" charset="0"/>
              </a:defRPr>
            </a:lvl1pPr>
          </a:lstStyle>
          <a:p>
            <a:endParaRPr lang="pt-BR" dirty="0"/>
          </a:p>
        </p:txBody>
      </p:sp>
      <p:sp>
        <p:nvSpPr>
          <p:cNvPr id="8" name="Retângulo Arredondado 7">
            <a:extLst>
              <a:ext uri="{FF2B5EF4-FFF2-40B4-BE49-F238E27FC236}">
                <a16:creationId xmlns:a16="http://schemas.microsoft.com/office/drawing/2014/main" id="{E31F3CD1-290C-0D4E-9752-31D70FA1C2A0}"/>
              </a:ext>
            </a:extLst>
          </p:cNvPr>
          <p:cNvSpPr/>
          <p:nvPr userDrawn="1"/>
        </p:nvSpPr>
        <p:spPr>
          <a:xfrm>
            <a:off x="9651302" y="629920"/>
            <a:ext cx="5539045" cy="8552520"/>
          </a:xfrm>
          <a:prstGeom prst="roundRect">
            <a:avLst>
              <a:gd name="adj" fmla="val 4921"/>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0" name="Espaço Reservado para Texto 2">
            <a:extLst>
              <a:ext uri="{FF2B5EF4-FFF2-40B4-BE49-F238E27FC236}">
                <a16:creationId xmlns:a16="http://schemas.microsoft.com/office/drawing/2014/main" id="{419FECE4-177B-7146-9158-1DE7884E5EC5}"/>
              </a:ext>
            </a:extLst>
          </p:cNvPr>
          <p:cNvSpPr>
            <a:spLocks noGrp="1"/>
          </p:cNvSpPr>
          <p:nvPr>
            <p:ph type="body" sz="quarter" idx="92"/>
          </p:nvPr>
        </p:nvSpPr>
        <p:spPr>
          <a:xfrm>
            <a:off x="10094114" y="1107832"/>
            <a:ext cx="4625064" cy="7680568"/>
          </a:xfrm>
          <a:prstGeom prst="rect">
            <a:avLst/>
          </a:prstGeom>
        </p:spPr>
        <p:txBody>
          <a:bodyPr/>
          <a:lstStyle>
            <a:lvl1pPr marL="0" indent="0" algn="l">
              <a:buFontTx/>
              <a:buNone/>
              <a:defRPr sz="2000" i="0">
                <a:solidFill>
                  <a:schemeClr val="bg1"/>
                </a:solidFill>
                <a:latin typeface="Arial" panose="020B0604020202020204" pitchFamily="34" charset="0"/>
                <a:cs typeface="Arial" panose="020B0604020202020204" pitchFamily="34" charset="0"/>
              </a:defRPr>
            </a:lvl1pPr>
          </a:lstStyle>
          <a:p>
            <a:endParaRPr lang="pt-BR" dirty="0"/>
          </a:p>
        </p:txBody>
      </p:sp>
      <p:pic>
        <p:nvPicPr>
          <p:cNvPr id="11" name="Gráfico 10">
            <a:extLst>
              <a:ext uri="{FF2B5EF4-FFF2-40B4-BE49-F238E27FC236}">
                <a16:creationId xmlns:a16="http://schemas.microsoft.com/office/drawing/2014/main" id="{656ECBDA-E0CC-9A4F-954A-EC0704ACB4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713407" y="301264"/>
            <a:ext cx="1536471" cy="596796"/>
          </a:xfrm>
          <a:prstGeom prst="rect">
            <a:avLst/>
          </a:prstGeom>
        </p:spPr>
      </p:pic>
    </p:spTree>
    <p:extLst>
      <p:ext uri="{BB962C8B-B14F-4D97-AF65-F5344CB8AC3E}">
        <p14:creationId xmlns:p14="http://schemas.microsoft.com/office/powerpoint/2010/main" val="37433902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feld 26">
            <a:extLst>
              <a:ext uri="{FF2B5EF4-FFF2-40B4-BE49-F238E27FC236}">
                <a16:creationId xmlns:a16="http://schemas.microsoft.com/office/drawing/2014/main" id="{912684A4-E701-43E9-A7E8-7D12CB67A2CB}"/>
              </a:ext>
            </a:extLst>
          </p:cNvPr>
          <p:cNvSpPr txBox="1"/>
          <p:nvPr userDrawn="1"/>
        </p:nvSpPr>
        <p:spPr>
          <a:xfrm>
            <a:off x="16766749" y="9549120"/>
            <a:ext cx="630868" cy="173132"/>
          </a:xfrm>
          <a:prstGeom prst="rect">
            <a:avLst/>
          </a:prstGeom>
          <a:noFill/>
        </p:spPr>
        <p:txBody>
          <a:bodyPr wrap="none" lIns="0" tIns="0" rIns="0" bIns="0" rtlCol="0" anchor="ctr">
            <a:noAutofit/>
          </a:bodyPr>
          <a:lstStyle/>
          <a:p>
            <a:pPr algn="r">
              <a:defRPr/>
            </a:pPr>
            <a:fld id="{14024BB3-640A-42C7-B78D-F5C774E154A6}" type="slidenum">
              <a:rPr lang="en-US" sz="1400" noProof="0" smtClean="0">
                <a:solidFill>
                  <a:srgbClr val="404040"/>
                </a:solidFill>
                <a:latin typeface="+mj-lt"/>
              </a:rPr>
              <a:pPr algn="r">
                <a:defRPr/>
              </a:pPr>
              <a:t>‹#›</a:t>
            </a:fld>
            <a:endParaRPr lang="en-US" sz="1400" noProof="0" dirty="0">
              <a:solidFill>
                <a:srgbClr val="404040"/>
              </a:solidFill>
              <a:latin typeface="+mj-lt"/>
            </a:endParaRPr>
          </a:p>
        </p:txBody>
      </p:sp>
      <p:sp>
        <p:nvSpPr>
          <p:cNvPr id="2" name="MSIPCMContentMarking" descr="{&quot;HashCode&quot;:-852675990,&quot;Placement&quot;:&quot;Footer&quot;,&quot;Top&quot;:756.843,&quot;Left&quot;:0.0,&quot;SlideWidth&quot;:1382,&quot;SlideHeight&quot;:777}">
            <a:extLst>
              <a:ext uri="{FF2B5EF4-FFF2-40B4-BE49-F238E27FC236}">
                <a16:creationId xmlns:a16="http://schemas.microsoft.com/office/drawing/2014/main" id="{E387F5BB-490B-4847-9804-B0A8B97E979F}"/>
              </a:ext>
            </a:extLst>
          </p:cNvPr>
          <p:cNvSpPr txBox="1"/>
          <p:nvPr userDrawn="1"/>
        </p:nvSpPr>
        <p:spPr>
          <a:xfrm>
            <a:off x="0" y="9611906"/>
            <a:ext cx="1182205"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 Use Only</a:t>
            </a:r>
          </a:p>
        </p:txBody>
      </p:sp>
    </p:spTree>
    <p:extLst>
      <p:ext uri="{BB962C8B-B14F-4D97-AF65-F5344CB8AC3E}">
        <p14:creationId xmlns:p14="http://schemas.microsoft.com/office/powerpoint/2010/main" val="2790130244"/>
      </p:ext>
    </p:extLst>
  </p:cSld>
  <p:clrMap bg1="lt1" tx1="dk1" bg2="lt2" tx2="dk2" accent1="accent1" accent2="accent2" accent3="accent3" accent4="accent4" accent5="accent5" accent6="accent6" hlink="hlink" folHlink="folHlink"/>
  <p:sldLayoutIdLst>
    <p:sldLayoutId id="2147483737" r:id="rId1"/>
    <p:sldLayoutId id="2147483703" r:id="rId2"/>
    <p:sldLayoutId id="2147483704" r:id="rId3"/>
    <p:sldLayoutId id="2147483738" r:id="rId4"/>
    <p:sldLayoutId id="2147483736" r:id="rId5"/>
    <p:sldLayoutId id="2147483739" r:id="rId6"/>
  </p:sldLayoutIdLst>
  <p:transition>
    <p:fade/>
  </p:transition>
  <p:txStyles>
    <p:titleStyle>
      <a:lvl1pPr algn="ctr" rtl="0" eaLnBrk="0" fontAlgn="base" hangingPunct="0">
        <a:spcBef>
          <a:spcPct val="0"/>
        </a:spcBef>
        <a:spcAft>
          <a:spcPct val="0"/>
        </a:spcAft>
        <a:defRPr sz="8205" kern="1200">
          <a:solidFill>
            <a:schemeClr val="tx1"/>
          </a:solidFill>
          <a:latin typeface="+mj-lt"/>
          <a:ea typeface="ＭＳ Ｐゴシック" charset="0"/>
          <a:cs typeface="+mj-cs"/>
        </a:defRPr>
      </a:lvl1pPr>
      <a:lvl2pPr algn="ctr" rtl="0" eaLnBrk="0" fontAlgn="base" hangingPunct="0">
        <a:spcBef>
          <a:spcPct val="0"/>
        </a:spcBef>
        <a:spcAft>
          <a:spcPct val="0"/>
        </a:spcAft>
        <a:defRPr sz="8205">
          <a:solidFill>
            <a:schemeClr val="tx1"/>
          </a:solidFill>
          <a:latin typeface="Calibri" pitchFamily="34" charset="0"/>
          <a:ea typeface="ＭＳ Ｐゴシック" charset="0"/>
        </a:defRPr>
      </a:lvl2pPr>
      <a:lvl3pPr algn="ctr" rtl="0" eaLnBrk="0" fontAlgn="base" hangingPunct="0">
        <a:spcBef>
          <a:spcPct val="0"/>
        </a:spcBef>
        <a:spcAft>
          <a:spcPct val="0"/>
        </a:spcAft>
        <a:defRPr sz="8205">
          <a:solidFill>
            <a:schemeClr val="tx1"/>
          </a:solidFill>
          <a:latin typeface="Calibri" pitchFamily="34" charset="0"/>
          <a:ea typeface="ＭＳ Ｐゴシック" charset="0"/>
        </a:defRPr>
      </a:lvl3pPr>
      <a:lvl4pPr algn="ctr" rtl="0" eaLnBrk="0" fontAlgn="base" hangingPunct="0">
        <a:spcBef>
          <a:spcPct val="0"/>
        </a:spcBef>
        <a:spcAft>
          <a:spcPct val="0"/>
        </a:spcAft>
        <a:defRPr sz="8205">
          <a:solidFill>
            <a:schemeClr val="tx1"/>
          </a:solidFill>
          <a:latin typeface="Calibri" pitchFamily="34" charset="0"/>
          <a:ea typeface="ＭＳ Ｐゴシック" charset="0"/>
        </a:defRPr>
      </a:lvl4pPr>
      <a:lvl5pPr algn="ctr" rtl="0" eaLnBrk="0" fontAlgn="base" hangingPunct="0">
        <a:spcBef>
          <a:spcPct val="0"/>
        </a:spcBef>
        <a:spcAft>
          <a:spcPct val="0"/>
        </a:spcAft>
        <a:defRPr sz="8205">
          <a:solidFill>
            <a:schemeClr val="tx1"/>
          </a:solidFill>
          <a:latin typeface="Calibri" pitchFamily="34" charset="0"/>
          <a:ea typeface="ＭＳ Ｐゴシック" charset="0"/>
        </a:defRPr>
      </a:lvl5pPr>
      <a:lvl6pPr marL="856840" algn="ctr" rtl="0" fontAlgn="base">
        <a:spcBef>
          <a:spcPct val="0"/>
        </a:spcBef>
        <a:spcAft>
          <a:spcPct val="0"/>
        </a:spcAft>
        <a:defRPr sz="8245">
          <a:solidFill>
            <a:schemeClr val="tx1"/>
          </a:solidFill>
          <a:latin typeface="Calibri" pitchFamily="34" charset="0"/>
        </a:defRPr>
      </a:lvl6pPr>
      <a:lvl7pPr marL="1713677" algn="ctr" rtl="0" fontAlgn="base">
        <a:spcBef>
          <a:spcPct val="0"/>
        </a:spcBef>
        <a:spcAft>
          <a:spcPct val="0"/>
        </a:spcAft>
        <a:defRPr sz="8245">
          <a:solidFill>
            <a:schemeClr val="tx1"/>
          </a:solidFill>
          <a:latin typeface="Calibri" pitchFamily="34" charset="0"/>
        </a:defRPr>
      </a:lvl7pPr>
      <a:lvl8pPr marL="2570517" algn="ctr" rtl="0" fontAlgn="base">
        <a:spcBef>
          <a:spcPct val="0"/>
        </a:spcBef>
        <a:spcAft>
          <a:spcPct val="0"/>
        </a:spcAft>
        <a:defRPr sz="8245">
          <a:solidFill>
            <a:schemeClr val="tx1"/>
          </a:solidFill>
          <a:latin typeface="Calibri" pitchFamily="34" charset="0"/>
        </a:defRPr>
      </a:lvl8pPr>
      <a:lvl9pPr marL="3427355" algn="ctr" rtl="0" fontAlgn="base">
        <a:spcBef>
          <a:spcPct val="0"/>
        </a:spcBef>
        <a:spcAft>
          <a:spcPct val="0"/>
        </a:spcAft>
        <a:defRPr sz="8245">
          <a:solidFill>
            <a:schemeClr val="tx1"/>
          </a:solidFill>
          <a:latin typeface="Calibri" pitchFamily="34" charset="0"/>
        </a:defRPr>
      </a:lvl9pPr>
    </p:titleStyle>
    <p:bodyStyle>
      <a:lvl1pPr marL="642150" indent="-642150" algn="l" rtl="0" eaLnBrk="0" fontAlgn="base" hangingPunct="0">
        <a:spcBef>
          <a:spcPct val="20000"/>
        </a:spcBef>
        <a:spcAft>
          <a:spcPct val="0"/>
        </a:spcAft>
        <a:buFont typeface="Arial" panose="020B0604020202020204" pitchFamily="34" charset="0"/>
        <a:buChar char="•"/>
        <a:defRPr sz="5902" kern="1200">
          <a:solidFill>
            <a:schemeClr val="tx1"/>
          </a:solidFill>
          <a:latin typeface="+mn-lt"/>
          <a:ea typeface="ＭＳ Ｐゴシック" charset="0"/>
          <a:cs typeface="+mn-cs"/>
        </a:defRPr>
      </a:lvl1pPr>
      <a:lvl2pPr marL="1391703" indent="-534743" algn="l" rtl="0" eaLnBrk="0" fontAlgn="base" hangingPunct="0">
        <a:spcBef>
          <a:spcPct val="20000"/>
        </a:spcBef>
        <a:spcAft>
          <a:spcPct val="0"/>
        </a:spcAft>
        <a:buFont typeface="Arial" panose="020B0604020202020204" pitchFamily="34" charset="0"/>
        <a:buChar char="–"/>
        <a:defRPr sz="5182" kern="1200">
          <a:solidFill>
            <a:schemeClr val="tx1"/>
          </a:solidFill>
          <a:latin typeface="+mn-lt"/>
          <a:ea typeface="ＭＳ Ｐゴシック" charset="0"/>
          <a:cs typeface="+mn-cs"/>
        </a:defRPr>
      </a:lvl2pPr>
      <a:lvl3pPr marL="2141257" indent="-427338" algn="l" rtl="0" eaLnBrk="0" fontAlgn="base" hangingPunct="0">
        <a:spcBef>
          <a:spcPct val="20000"/>
        </a:spcBef>
        <a:spcAft>
          <a:spcPct val="0"/>
        </a:spcAft>
        <a:buFont typeface="Arial" panose="020B0604020202020204" pitchFamily="34" charset="0"/>
        <a:buChar char="•"/>
        <a:defRPr sz="4462" kern="1200">
          <a:solidFill>
            <a:schemeClr val="tx1"/>
          </a:solidFill>
          <a:latin typeface="+mn-lt"/>
          <a:ea typeface="ＭＳ Ｐゴシック" charset="0"/>
          <a:cs typeface="+mn-cs"/>
        </a:defRPr>
      </a:lvl3pPr>
      <a:lvl4pPr marL="2998215" indent="-427338" algn="l" rtl="0" eaLnBrk="0" fontAlgn="base" hangingPunct="0">
        <a:spcBef>
          <a:spcPct val="20000"/>
        </a:spcBef>
        <a:spcAft>
          <a:spcPct val="0"/>
        </a:spcAft>
        <a:buFont typeface="Arial" panose="020B0604020202020204" pitchFamily="34" charset="0"/>
        <a:buChar char="–"/>
        <a:defRPr sz="3742" kern="1200">
          <a:solidFill>
            <a:schemeClr val="tx1"/>
          </a:solidFill>
          <a:latin typeface="+mn-lt"/>
          <a:ea typeface="ＭＳ Ｐゴシック" charset="0"/>
          <a:cs typeface="+mn-cs"/>
        </a:defRPr>
      </a:lvl4pPr>
      <a:lvl5pPr marL="3855176" indent="-427338" algn="l" rtl="0" eaLnBrk="0" fontAlgn="base" hangingPunct="0">
        <a:spcBef>
          <a:spcPct val="20000"/>
        </a:spcBef>
        <a:spcAft>
          <a:spcPct val="0"/>
        </a:spcAft>
        <a:buFont typeface="Arial" panose="020B0604020202020204" pitchFamily="34" charset="0"/>
        <a:buChar char="»"/>
        <a:defRPr sz="3742" kern="1200">
          <a:solidFill>
            <a:schemeClr val="tx1"/>
          </a:solidFill>
          <a:latin typeface="+mn-lt"/>
          <a:ea typeface="ＭＳ Ｐゴシック" charset="0"/>
          <a:cs typeface="+mn-cs"/>
        </a:defRPr>
      </a:lvl5pPr>
      <a:lvl6pPr marL="4712614" indent="-428419" algn="l" defTabSz="1713677" rtl="0" eaLnBrk="1" latinLnBrk="0" hangingPunct="1">
        <a:spcBef>
          <a:spcPct val="20000"/>
        </a:spcBef>
        <a:buFont typeface="Arial" pitchFamily="34" charset="0"/>
        <a:buChar char="•"/>
        <a:defRPr sz="3748" kern="1200">
          <a:solidFill>
            <a:schemeClr val="tx1"/>
          </a:solidFill>
          <a:latin typeface="+mn-lt"/>
          <a:ea typeface="+mn-ea"/>
          <a:cs typeface="+mn-cs"/>
        </a:defRPr>
      </a:lvl6pPr>
      <a:lvl7pPr marL="5569452" indent="-428419" algn="l" defTabSz="1713677" rtl="0" eaLnBrk="1" latinLnBrk="0" hangingPunct="1">
        <a:spcBef>
          <a:spcPct val="20000"/>
        </a:spcBef>
        <a:buFont typeface="Arial" pitchFamily="34" charset="0"/>
        <a:buChar char="•"/>
        <a:defRPr sz="3748" kern="1200">
          <a:solidFill>
            <a:schemeClr val="tx1"/>
          </a:solidFill>
          <a:latin typeface="+mn-lt"/>
          <a:ea typeface="+mn-ea"/>
          <a:cs typeface="+mn-cs"/>
        </a:defRPr>
      </a:lvl7pPr>
      <a:lvl8pPr marL="6426291" indent="-428419" algn="l" defTabSz="1713677" rtl="0" eaLnBrk="1" latinLnBrk="0" hangingPunct="1">
        <a:spcBef>
          <a:spcPct val="20000"/>
        </a:spcBef>
        <a:buFont typeface="Arial" pitchFamily="34" charset="0"/>
        <a:buChar char="•"/>
        <a:defRPr sz="3748" kern="1200">
          <a:solidFill>
            <a:schemeClr val="tx1"/>
          </a:solidFill>
          <a:latin typeface="+mn-lt"/>
          <a:ea typeface="+mn-ea"/>
          <a:cs typeface="+mn-cs"/>
        </a:defRPr>
      </a:lvl8pPr>
      <a:lvl9pPr marL="7283130" indent="-428419" algn="l" defTabSz="1713677" rtl="0" eaLnBrk="1" latinLnBrk="0" hangingPunct="1">
        <a:spcBef>
          <a:spcPct val="20000"/>
        </a:spcBef>
        <a:buFont typeface="Arial" pitchFamily="34" charset="0"/>
        <a:buChar char="•"/>
        <a:defRPr sz="3748" kern="1200">
          <a:solidFill>
            <a:schemeClr val="tx1"/>
          </a:solidFill>
          <a:latin typeface="+mn-lt"/>
          <a:ea typeface="+mn-ea"/>
          <a:cs typeface="+mn-cs"/>
        </a:defRPr>
      </a:lvl9pPr>
    </p:bodyStyle>
    <p:otherStyle>
      <a:defPPr>
        <a:defRPr lang="pt-BR"/>
      </a:defPPr>
      <a:lvl1pPr marL="0" algn="l" defTabSz="1713677" rtl="0" eaLnBrk="1" latinLnBrk="0" hangingPunct="1">
        <a:defRPr sz="3372" kern="1200">
          <a:solidFill>
            <a:schemeClr val="tx1"/>
          </a:solidFill>
          <a:latin typeface="+mn-lt"/>
          <a:ea typeface="+mn-ea"/>
          <a:cs typeface="+mn-cs"/>
        </a:defRPr>
      </a:lvl1pPr>
      <a:lvl2pPr marL="856840" algn="l" defTabSz="1713677" rtl="0" eaLnBrk="1" latinLnBrk="0" hangingPunct="1">
        <a:defRPr sz="3372" kern="1200">
          <a:solidFill>
            <a:schemeClr val="tx1"/>
          </a:solidFill>
          <a:latin typeface="+mn-lt"/>
          <a:ea typeface="+mn-ea"/>
          <a:cs typeface="+mn-cs"/>
        </a:defRPr>
      </a:lvl2pPr>
      <a:lvl3pPr marL="1713677" algn="l" defTabSz="1713677" rtl="0" eaLnBrk="1" latinLnBrk="0" hangingPunct="1">
        <a:defRPr sz="3372" kern="1200">
          <a:solidFill>
            <a:schemeClr val="tx1"/>
          </a:solidFill>
          <a:latin typeface="+mn-lt"/>
          <a:ea typeface="+mn-ea"/>
          <a:cs typeface="+mn-cs"/>
        </a:defRPr>
      </a:lvl3pPr>
      <a:lvl4pPr marL="2570517" algn="l" defTabSz="1713677" rtl="0" eaLnBrk="1" latinLnBrk="0" hangingPunct="1">
        <a:defRPr sz="3372" kern="1200">
          <a:solidFill>
            <a:schemeClr val="tx1"/>
          </a:solidFill>
          <a:latin typeface="+mn-lt"/>
          <a:ea typeface="+mn-ea"/>
          <a:cs typeface="+mn-cs"/>
        </a:defRPr>
      </a:lvl4pPr>
      <a:lvl5pPr marL="3427355" algn="l" defTabSz="1713677" rtl="0" eaLnBrk="1" latinLnBrk="0" hangingPunct="1">
        <a:defRPr sz="3372" kern="1200">
          <a:solidFill>
            <a:schemeClr val="tx1"/>
          </a:solidFill>
          <a:latin typeface="+mn-lt"/>
          <a:ea typeface="+mn-ea"/>
          <a:cs typeface="+mn-cs"/>
        </a:defRPr>
      </a:lvl5pPr>
      <a:lvl6pPr marL="4284194" algn="l" defTabSz="1713677" rtl="0" eaLnBrk="1" latinLnBrk="0" hangingPunct="1">
        <a:defRPr sz="3372" kern="1200">
          <a:solidFill>
            <a:schemeClr val="tx1"/>
          </a:solidFill>
          <a:latin typeface="+mn-lt"/>
          <a:ea typeface="+mn-ea"/>
          <a:cs typeface="+mn-cs"/>
        </a:defRPr>
      </a:lvl6pPr>
      <a:lvl7pPr marL="5141033" algn="l" defTabSz="1713677" rtl="0" eaLnBrk="1" latinLnBrk="0" hangingPunct="1">
        <a:defRPr sz="3372" kern="1200">
          <a:solidFill>
            <a:schemeClr val="tx1"/>
          </a:solidFill>
          <a:latin typeface="+mn-lt"/>
          <a:ea typeface="+mn-ea"/>
          <a:cs typeface="+mn-cs"/>
        </a:defRPr>
      </a:lvl7pPr>
      <a:lvl8pPr marL="5997872" algn="l" defTabSz="1713677" rtl="0" eaLnBrk="1" latinLnBrk="0" hangingPunct="1">
        <a:defRPr sz="3372" kern="1200">
          <a:solidFill>
            <a:schemeClr val="tx1"/>
          </a:solidFill>
          <a:latin typeface="+mn-lt"/>
          <a:ea typeface="+mn-ea"/>
          <a:cs typeface="+mn-cs"/>
        </a:defRPr>
      </a:lvl8pPr>
      <a:lvl9pPr marL="6854710" algn="l" defTabSz="1713677" rtl="0" eaLnBrk="1" latinLnBrk="0" hangingPunct="1">
        <a:defRPr sz="337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0.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hyperlink" Target="https://en-m-wikipedia-org.translate.goog/wiki/Blockchain?_x_tr_sl=en&amp;_x_tr_tl=pt&amp;_x_tr_hl=pt-BR&amp;_x_tr_pto=wapp" TargetMode="External"/><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hyperlink" Target="https://www-investopedia-com.translate.goog/terms/b/blockchain.asp?_x_tr_sl=en&amp;_x_tr_tl=pt&amp;_x_tr_hl=pt-BR&amp;_x_tr_pto=wap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hyperlink" Target="https://emn178.github.io/online-tools/sha256.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4.jfi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0.png"/><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0.png"/><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0.png"/><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Mão segurando câmera fotográfica&#10;&#10;Descrição gerada automaticamente">
            <a:extLst>
              <a:ext uri="{FF2B5EF4-FFF2-40B4-BE49-F238E27FC236}">
                <a16:creationId xmlns:a16="http://schemas.microsoft.com/office/drawing/2014/main" id="{1D018D97-E9BC-C349-9AE4-BCB73A4A71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054" r="-11676"/>
          <a:stretch/>
        </p:blipFill>
        <p:spPr>
          <a:xfrm>
            <a:off x="0" y="893"/>
            <a:ext cx="16296102" cy="9872465"/>
          </a:xfrm>
          <a:prstGeom prst="rect">
            <a:avLst/>
          </a:prstGeom>
        </p:spPr>
      </p:pic>
      <p:pic>
        <p:nvPicPr>
          <p:cNvPr id="7" name="Imagem 6">
            <a:extLst>
              <a:ext uri="{FF2B5EF4-FFF2-40B4-BE49-F238E27FC236}">
                <a16:creationId xmlns:a16="http://schemas.microsoft.com/office/drawing/2014/main" id="{28B8490C-2857-9248-8577-9D5B2B136E21}"/>
              </a:ext>
            </a:extLst>
          </p:cNvPr>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l="10652"/>
          <a:stretch/>
        </p:blipFill>
        <p:spPr>
          <a:xfrm rot="10800000">
            <a:off x="11217552" y="893"/>
            <a:ext cx="6337023" cy="9888350"/>
          </a:xfrm>
          <a:prstGeom prst="rect">
            <a:avLst/>
          </a:prstGeom>
        </p:spPr>
      </p:pic>
      <p:pic>
        <p:nvPicPr>
          <p:cNvPr id="8" name="Imagem 7">
            <a:extLst>
              <a:ext uri="{FF2B5EF4-FFF2-40B4-BE49-F238E27FC236}">
                <a16:creationId xmlns:a16="http://schemas.microsoft.com/office/drawing/2014/main" id="{D08E4790-25D1-F540-AB58-B888846077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rot="10800000">
            <a:off x="7419076" y="-4374"/>
            <a:ext cx="5668428" cy="9883869"/>
          </a:xfrm>
          <a:prstGeom prst="rect">
            <a:avLst/>
          </a:prstGeom>
        </p:spPr>
      </p:pic>
      <p:sp>
        <p:nvSpPr>
          <p:cNvPr id="19" name="Retângulo 18">
            <a:extLst>
              <a:ext uri="{FF2B5EF4-FFF2-40B4-BE49-F238E27FC236}">
                <a16:creationId xmlns:a16="http://schemas.microsoft.com/office/drawing/2014/main" id="{FFF2876B-178C-F44A-9EDA-356C5669CDD7}"/>
              </a:ext>
            </a:extLst>
          </p:cNvPr>
          <p:cNvSpPr/>
          <p:nvPr/>
        </p:nvSpPr>
        <p:spPr>
          <a:xfrm>
            <a:off x="12935879" y="5801219"/>
            <a:ext cx="4386372" cy="1089273"/>
          </a:xfrm>
          <a:prstGeom prst="rect">
            <a:avLst/>
          </a:prstGeom>
        </p:spPr>
        <p:txBody>
          <a:bodyPr wrap="square">
            <a:spAutoFit/>
          </a:bodyPr>
          <a:lstStyle/>
          <a:p>
            <a:pPr algn="ctr" defTabSz="493608">
              <a:lnSpc>
                <a:spcPct val="90000"/>
              </a:lnSpc>
              <a:defRPr/>
            </a:pPr>
            <a:r>
              <a:rPr lang="pt-BR" sz="3599" b="1"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Blockchain &amp; </a:t>
            </a:r>
            <a:r>
              <a:rPr lang="pt-BR" sz="3599" b="1" dirty="0" err="1">
                <a:solidFill>
                  <a:schemeClr val="bg1"/>
                </a:solidFill>
                <a:latin typeface="Arial" panose="020B0604020202020204" pitchFamily="34" charset="0"/>
                <a:ea typeface="ＭＳ Ｐゴシック" panose="020B0600070205080204" pitchFamily="34" charset="-128"/>
                <a:cs typeface="Arial" panose="020B0604020202020204" pitchFamily="34" charset="0"/>
              </a:rPr>
              <a:t>Cryptocurrencies</a:t>
            </a:r>
            <a:endParaRPr lang="pt-BR" sz="3599" b="1" dirty="0">
              <a:solidFill>
                <a:schemeClr val="bg1"/>
              </a:solidFill>
              <a:latin typeface="Arial" panose="020B0604020202020204" pitchFamily="34" charset="0"/>
              <a:ea typeface="Segoe UI Black" panose="020B0A02040204020203" pitchFamily="34" charset="0"/>
              <a:cs typeface="Arial" panose="020B0604020202020204" pitchFamily="34" charset="0"/>
            </a:endParaRPr>
          </a:p>
        </p:txBody>
      </p:sp>
      <p:cxnSp>
        <p:nvCxnSpPr>
          <p:cNvPr id="9" name="Conector reto 12">
            <a:extLst>
              <a:ext uri="{FF2B5EF4-FFF2-40B4-BE49-F238E27FC236}">
                <a16:creationId xmlns:a16="http://schemas.microsoft.com/office/drawing/2014/main" id="{925EBC05-1108-7B49-967D-B263347A4BEB}"/>
              </a:ext>
            </a:extLst>
          </p:cNvPr>
          <p:cNvCxnSpPr>
            <a:cxnSpLocks/>
          </p:cNvCxnSpPr>
          <p:nvPr/>
        </p:nvCxnSpPr>
        <p:spPr>
          <a:xfrm>
            <a:off x="13087504" y="6890492"/>
            <a:ext cx="4467071" cy="0"/>
          </a:xfrm>
          <a:prstGeom prst="line">
            <a:avLst/>
          </a:prstGeom>
          <a:ln w="4445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6D566C51-553B-7846-8709-B2D5774A3A0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2935879" y="3515660"/>
            <a:ext cx="3360222" cy="1359578"/>
          </a:xfrm>
          <a:prstGeom prst="rect">
            <a:avLst/>
          </a:prstGeom>
        </p:spPr>
      </p:pic>
    </p:spTree>
    <p:extLst>
      <p:ext uri="{BB962C8B-B14F-4D97-AF65-F5344CB8AC3E}">
        <p14:creationId xmlns:p14="http://schemas.microsoft.com/office/powerpoint/2010/main" val="32471881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E056FD6-554F-4E16-8F9F-E55D7C8EFE7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pic>
        <p:nvPicPr>
          <p:cNvPr id="3" name="Imagem 2">
            <a:extLst>
              <a:ext uri="{FF2B5EF4-FFF2-40B4-BE49-F238E27FC236}">
                <a16:creationId xmlns:a16="http://schemas.microsoft.com/office/drawing/2014/main" id="{6422DF3B-DFF5-1942-A665-1C5850E861FA}"/>
              </a:ext>
            </a:extLst>
          </p:cNvPr>
          <p:cNvPicPr>
            <a:picLocks noChangeAspect="1"/>
          </p:cNvPicPr>
          <p:nvPr/>
        </p:nvPicPr>
        <p:blipFill>
          <a:blip r:embed="rId4"/>
          <a:stretch>
            <a:fillRect/>
          </a:stretch>
        </p:blipFill>
        <p:spPr>
          <a:xfrm rot="19364749">
            <a:off x="14855265" y="1065210"/>
            <a:ext cx="852334" cy="568222"/>
          </a:xfrm>
          <a:prstGeom prst="rect">
            <a:avLst/>
          </a:prstGeom>
        </p:spPr>
      </p:pic>
      <p:sp>
        <p:nvSpPr>
          <p:cNvPr id="12" name="Espaço Reservado para Texto 2">
            <a:extLst>
              <a:ext uri="{FF2B5EF4-FFF2-40B4-BE49-F238E27FC236}">
                <a16:creationId xmlns:a16="http://schemas.microsoft.com/office/drawing/2014/main" id="{18DC0951-81ED-1C4A-A102-C3E02B415879}"/>
              </a:ext>
            </a:extLst>
          </p:cNvPr>
          <p:cNvSpPr>
            <a:spLocks noGrp="1"/>
          </p:cNvSpPr>
          <p:nvPr>
            <p:ph type="body" sz="quarter" idx="11"/>
          </p:nvPr>
        </p:nvSpPr>
        <p:spPr>
          <a:xfrm>
            <a:off x="1096257" y="470708"/>
            <a:ext cx="14229856" cy="773823"/>
          </a:xfrm>
        </p:spPr>
        <p:txBody>
          <a:bodyPr anchor="t"/>
          <a:lstStyle/>
          <a:p>
            <a:r>
              <a:rPr lang="pt-BR" dirty="0"/>
              <a:t>Descentralizando o Ledger Imutável</a:t>
            </a:r>
          </a:p>
        </p:txBody>
      </p:sp>
      <p:pic>
        <p:nvPicPr>
          <p:cNvPr id="14" name="Imagem 3">
            <a:extLst>
              <a:ext uri="{FF2B5EF4-FFF2-40B4-BE49-F238E27FC236}">
                <a16:creationId xmlns:a16="http://schemas.microsoft.com/office/drawing/2014/main" id="{DEE710AE-7BE1-4BF6-8E5D-58E40AD112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65808" y="439546"/>
            <a:ext cx="1536470" cy="621671"/>
          </a:xfrm>
          <a:prstGeom prst="rect">
            <a:avLst/>
          </a:prstGeom>
        </p:spPr>
      </p:pic>
      <p:pic>
        <p:nvPicPr>
          <p:cNvPr id="15" name="Imagem 2">
            <a:extLst>
              <a:ext uri="{FF2B5EF4-FFF2-40B4-BE49-F238E27FC236}">
                <a16:creationId xmlns:a16="http://schemas.microsoft.com/office/drawing/2014/main" id="{3464D979-4BAE-44FF-B893-7D9676F003F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grpSp>
        <p:nvGrpSpPr>
          <p:cNvPr id="32" name="Group 31">
            <a:extLst>
              <a:ext uri="{FF2B5EF4-FFF2-40B4-BE49-F238E27FC236}">
                <a16:creationId xmlns:a16="http://schemas.microsoft.com/office/drawing/2014/main" id="{75409955-8AD2-4157-A0DB-B1C8B41B5419}"/>
              </a:ext>
            </a:extLst>
          </p:cNvPr>
          <p:cNvGrpSpPr/>
          <p:nvPr/>
        </p:nvGrpSpPr>
        <p:grpSpPr>
          <a:xfrm>
            <a:off x="953054" y="2215677"/>
            <a:ext cx="10290219" cy="1613609"/>
            <a:chOff x="955965" y="2847146"/>
            <a:chExt cx="10290219" cy="1613609"/>
          </a:xfrm>
        </p:grpSpPr>
        <p:sp>
          <p:nvSpPr>
            <p:cNvPr id="33" name="Retângulo Arredondado 4">
              <a:extLst>
                <a:ext uri="{FF2B5EF4-FFF2-40B4-BE49-F238E27FC236}">
                  <a16:creationId xmlns:a16="http://schemas.microsoft.com/office/drawing/2014/main" id="{FAE35FA3-7D3D-4EF5-A280-B646F679652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34" name="Retângulo 1">
              <a:extLst>
                <a:ext uri="{FF2B5EF4-FFF2-40B4-BE49-F238E27FC236}">
                  <a16:creationId xmlns:a16="http://schemas.microsoft.com/office/drawing/2014/main" id="{4929357E-902B-4618-9128-A2BF0544806B}"/>
                </a:ext>
              </a:extLst>
            </p:cNvPr>
            <p:cNvSpPr/>
            <p:nvPr/>
          </p:nvSpPr>
          <p:spPr>
            <a:xfrm>
              <a:off x="1114185" y="2943788"/>
              <a:ext cx="9973778" cy="1420325"/>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Distribuindo os </a:t>
              </a:r>
              <a:r>
                <a:rPr lang="pt-BR" sz="2000" dirty="0" err="1">
                  <a:solidFill>
                    <a:schemeClr val="bg1">
                      <a:lumMod val="50000"/>
                    </a:schemeClr>
                  </a:solidFill>
                  <a:latin typeface="Arial" panose="020B0604020202020204" pitchFamily="34" charset="0"/>
                  <a:cs typeface="Arial" panose="020B0604020202020204" pitchFamily="34" charset="0"/>
                </a:rPr>
                <a:t>Hashes</a:t>
              </a:r>
              <a:r>
                <a:rPr lang="pt-BR" sz="2000" dirty="0">
                  <a:solidFill>
                    <a:schemeClr val="bg1">
                      <a:lumMod val="50000"/>
                    </a:schemeClr>
                  </a:solidFill>
                  <a:latin typeface="Arial" panose="020B0604020202020204" pitchFamily="34" charset="0"/>
                  <a:cs typeface="Arial" panose="020B0604020202020204" pitchFamily="34" charset="0"/>
                </a:rPr>
                <a:t> históricos entre diversos computadores diferentes, podemos descentralizar a posse do histórico, de maneira que se alguém alterar algum dado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final será diferente do histórico disponível para os outros participantes da rede.</a:t>
              </a:r>
              <a:endParaRPr lang="pt-BR" sz="1800" i="1" dirty="0">
                <a:solidFill>
                  <a:schemeClr val="accent5"/>
                </a:solidFill>
                <a:latin typeface="Arial" panose="020B0604020202020204" pitchFamily="34" charset="0"/>
                <a:cs typeface="Arial" panose="020B0604020202020204" pitchFamily="34" charset="0"/>
              </a:endParaRPr>
            </a:p>
          </p:txBody>
        </p:sp>
      </p:grpSp>
      <p:pic>
        <p:nvPicPr>
          <p:cNvPr id="19" name="Google Shape;100;p18">
            <a:extLst>
              <a:ext uri="{FF2B5EF4-FFF2-40B4-BE49-F238E27FC236}">
                <a16:creationId xmlns:a16="http://schemas.microsoft.com/office/drawing/2014/main" id="{88822430-B96F-4893-8584-DCFB6587AEE5}"/>
              </a:ext>
            </a:extLst>
          </p:cNvPr>
          <p:cNvPicPr preferRelativeResize="0"/>
          <p:nvPr/>
        </p:nvPicPr>
        <p:blipFill>
          <a:blip r:embed="rId7">
            <a:alphaModFix/>
          </a:blip>
          <a:stretch>
            <a:fillRect/>
          </a:stretch>
        </p:blipFill>
        <p:spPr>
          <a:xfrm>
            <a:off x="3109470" y="4054717"/>
            <a:ext cx="5977386" cy="4781910"/>
          </a:xfrm>
          <a:prstGeom prst="rect">
            <a:avLst/>
          </a:prstGeom>
          <a:noFill/>
          <a:ln>
            <a:noFill/>
          </a:ln>
        </p:spPr>
      </p:pic>
    </p:spTree>
    <p:extLst>
      <p:ext uri="{BB962C8B-B14F-4D97-AF65-F5344CB8AC3E}">
        <p14:creationId xmlns:p14="http://schemas.microsoft.com/office/powerpoint/2010/main" val="430405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Imagem 98" descr="Uma imagem contendo pessoa, carro, pequeno, segurando&#10;&#10;Descrição gerada automaticamente">
            <a:extLst>
              <a:ext uri="{FF2B5EF4-FFF2-40B4-BE49-F238E27FC236}">
                <a16:creationId xmlns:a16="http://schemas.microsoft.com/office/drawing/2014/main" id="{98E63189-D065-BD49-9728-CC5FC1976E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5269" y="5443"/>
            <a:ext cx="14819306" cy="9867914"/>
          </a:xfrm>
          <a:prstGeom prst="rect">
            <a:avLst/>
          </a:prstGeom>
        </p:spPr>
      </p:pic>
      <p:pic>
        <p:nvPicPr>
          <p:cNvPr id="79" name="Imagem 78" descr="Uma imagem contendo pássaro, homem, azul, ar&#10;&#10;Descrição gerada automaticamente">
            <a:extLst>
              <a:ext uri="{FF2B5EF4-FFF2-40B4-BE49-F238E27FC236}">
                <a16:creationId xmlns:a16="http://schemas.microsoft.com/office/drawing/2014/main" id="{30620B49-1239-144C-9846-BAA080EF34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pic>
        <p:nvPicPr>
          <p:cNvPr id="80" name="Imagem 79">
            <a:extLst>
              <a:ext uri="{FF2B5EF4-FFF2-40B4-BE49-F238E27FC236}">
                <a16:creationId xmlns:a16="http://schemas.microsoft.com/office/drawing/2014/main" id="{4322A214-3BA7-7740-9EB8-1777B26114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11581"/>
            <a:ext cx="5659277" cy="9867914"/>
          </a:xfrm>
          <a:prstGeom prst="rect">
            <a:avLst/>
          </a:prstGeom>
        </p:spPr>
      </p:pic>
      <p:sp>
        <p:nvSpPr>
          <p:cNvPr id="81" name="Espaço Reservado para Texto 4">
            <a:extLst>
              <a:ext uri="{FF2B5EF4-FFF2-40B4-BE49-F238E27FC236}">
                <a16:creationId xmlns:a16="http://schemas.microsoft.com/office/drawing/2014/main" id="{9CF829F4-22C0-6A4E-9D39-2EBCFF1F9C0E}"/>
              </a:ext>
            </a:extLst>
          </p:cNvPr>
          <p:cNvSpPr>
            <a:spLocks noGrp="1"/>
          </p:cNvSpPr>
          <p:nvPr>
            <p:ph type="body" sz="quarter" idx="11"/>
          </p:nvPr>
        </p:nvSpPr>
        <p:spPr>
          <a:xfrm>
            <a:off x="1069151" y="2924347"/>
            <a:ext cx="4597553" cy="1663868"/>
          </a:xfrm>
          <a:prstGeom prst="rect">
            <a:avLst/>
          </a:prstGeom>
        </p:spPr>
        <p:txBody>
          <a:bodyPr/>
          <a:lstStyle/>
          <a:p>
            <a:pPr algn="ctr"/>
            <a:r>
              <a:rPr lang="pt-BR" dirty="0" err="1"/>
              <a:t>Crypto</a:t>
            </a:r>
            <a:r>
              <a:rPr lang="pt-BR" dirty="0"/>
              <a:t> Wars</a:t>
            </a:r>
          </a:p>
        </p:txBody>
      </p:sp>
      <p:grpSp>
        <p:nvGrpSpPr>
          <p:cNvPr id="82" name="Agrupar 81">
            <a:extLst>
              <a:ext uri="{FF2B5EF4-FFF2-40B4-BE49-F238E27FC236}">
                <a16:creationId xmlns:a16="http://schemas.microsoft.com/office/drawing/2014/main" id="{BE9DB630-6091-8A4F-961B-41860224C144}"/>
              </a:ext>
            </a:extLst>
          </p:cNvPr>
          <p:cNvGrpSpPr/>
          <p:nvPr/>
        </p:nvGrpSpPr>
        <p:grpSpPr>
          <a:xfrm>
            <a:off x="1307069" y="4942392"/>
            <a:ext cx="4121716" cy="160839"/>
            <a:chOff x="622916" y="6380655"/>
            <a:chExt cx="4122461" cy="160868"/>
          </a:xfrm>
        </p:grpSpPr>
        <p:sp>
          <p:nvSpPr>
            <p:cNvPr id="83" name="Oval 82">
              <a:extLst>
                <a:ext uri="{FF2B5EF4-FFF2-40B4-BE49-F238E27FC236}">
                  <a16:creationId xmlns:a16="http://schemas.microsoft.com/office/drawing/2014/main" id="{F6B901FE-683D-D845-AA20-73A8E0F29240}"/>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4" name="Oval 83">
              <a:extLst>
                <a:ext uri="{FF2B5EF4-FFF2-40B4-BE49-F238E27FC236}">
                  <a16:creationId xmlns:a16="http://schemas.microsoft.com/office/drawing/2014/main" id="{EDC4B4A3-8E75-0844-BA77-0C5E7D8A2E76}"/>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5" name="Oval 84">
              <a:extLst>
                <a:ext uri="{FF2B5EF4-FFF2-40B4-BE49-F238E27FC236}">
                  <a16:creationId xmlns:a16="http://schemas.microsoft.com/office/drawing/2014/main" id="{8986238F-676C-0142-BA5A-BACC13632ED4}"/>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6" name="Oval 85">
              <a:extLst>
                <a:ext uri="{FF2B5EF4-FFF2-40B4-BE49-F238E27FC236}">
                  <a16:creationId xmlns:a16="http://schemas.microsoft.com/office/drawing/2014/main" id="{30463752-BF24-E347-ACD2-D0BB001BD858}"/>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7" name="Oval 86">
              <a:extLst>
                <a:ext uri="{FF2B5EF4-FFF2-40B4-BE49-F238E27FC236}">
                  <a16:creationId xmlns:a16="http://schemas.microsoft.com/office/drawing/2014/main" id="{62EAEEEB-5523-9649-BFE8-C5795D72979E}"/>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8" name="Oval 87">
              <a:extLst>
                <a:ext uri="{FF2B5EF4-FFF2-40B4-BE49-F238E27FC236}">
                  <a16:creationId xmlns:a16="http://schemas.microsoft.com/office/drawing/2014/main" id="{BEFA5750-867D-5A4C-9BAF-4CD92633BC20}"/>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9" name="Oval 88">
              <a:extLst>
                <a:ext uri="{FF2B5EF4-FFF2-40B4-BE49-F238E27FC236}">
                  <a16:creationId xmlns:a16="http://schemas.microsoft.com/office/drawing/2014/main" id="{463AB8ED-9C11-4443-A2CA-9E0D03ACF8C8}"/>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0" name="Oval 89">
              <a:extLst>
                <a:ext uri="{FF2B5EF4-FFF2-40B4-BE49-F238E27FC236}">
                  <a16:creationId xmlns:a16="http://schemas.microsoft.com/office/drawing/2014/main" id="{66EA56C8-4451-1445-9D1A-6CB2E5CC4E7C}"/>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1" name="Oval 90">
              <a:extLst>
                <a:ext uri="{FF2B5EF4-FFF2-40B4-BE49-F238E27FC236}">
                  <a16:creationId xmlns:a16="http://schemas.microsoft.com/office/drawing/2014/main" id="{EE75870A-E1D0-CF42-8BA1-EB84E8E2D661}"/>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2" name="Oval 91">
              <a:extLst>
                <a:ext uri="{FF2B5EF4-FFF2-40B4-BE49-F238E27FC236}">
                  <a16:creationId xmlns:a16="http://schemas.microsoft.com/office/drawing/2014/main" id="{8597911E-AB6A-9742-ADCE-928990788BE6}"/>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3" name="Oval 92">
              <a:extLst>
                <a:ext uri="{FF2B5EF4-FFF2-40B4-BE49-F238E27FC236}">
                  <a16:creationId xmlns:a16="http://schemas.microsoft.com/office/drawing/2014/main" id="{8586AC80-0E42-2947-892B-D16434046F3F}"/>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4" name="Oval 93">
              <a:extLst>
                <a:ext uri="{FF2B5EF4-FFF2-40B4-BE49-F238E27FC236}">
                  <a16:creationId xmlns:a16="http://schemas.microsoft.com/office/drawing/2014/main" id="{82E4B97D-8547-6C4D-A1D3-298157C217E1}"/>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5" name="Oval 94">
              <a:extLst>
                <a:ext uri="{FF2B5EF4-FFF2-40B4-BE49-F238E27FC236}">
                  <a16:creationId xmlns:a16="http://schemas.microsoft.com/office/drawing/2014/main" id="{D53D67AB-43BC-BE44-B8BC-4C91CC6ABDFC}"/>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6" name="Oval 95">
              <a:extLst>
                <a:ext uri="{FF2B5EF4-FFF2-40B4-BE49-F238E27FC236}">
                  <a16:creationId xmlns:a16="http://schemas.microsoft.com/office/drawing/2014/main" id="{C9DA0AB4-9C2D-194F-A3DB-49C89B6111DF}"/>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7" name="Oval 96">
              <a:extLst>
                <a:ext uri="{FF2B5EF4-FFF2-40B4-BE49-F238E27FC236}">
                  <a16:creationId xmlns:a16="http://schemas.microsoft.com/office/drawing/2014/main" id="{BD5B4AE4-59D1-4440-B75B-4B1595C46312}"/>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8" name="Oval 97">
              <a:extLst>
                <a:ext uri="{FF2B5EF4-FFF2-40B4-BE49-F238E27FC236}">
                  <a16:creationId xmlns:a16="http://schemas.microsoft.com/office/drawing/2014/main" id="{CF1DEB9C-64A9-5D4B-9AAF-14B89B2B4E86}"/>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Tree>
    <p:extLst>
      <p:ext uri="{BB962C8B-B14F-4D97-AF65-F5344CB8AC3E}">
        <p14:creationId xmlns:p14="http://schemas.microsoft.com/office/powerpoint/2010/main" val="31754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O Pioneiro</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4190314"/>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 automação da forma como pagamos pelos bens e serviços já está em andamento, como pode ser visto pela variedade e crescimento dos serviços bancários eletrônicos disponíveis para os clientes. O caminho tem um impacto substancial na privacidade pessoal, bem como na extensão da natureza do uso criminoso de pagamentos. Idealmente, um novo sistema de pagamentos deve abordar essas duas questões aparentemente conflitantes”</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 - CHAUM; David (BLIND SIGNATURES FOR UNTRACEABLE PAYMENTS, 1982)</a:t>
            </a:r>
          </a:p>
        </p:txBody>
      </p:sp>
    </p:spTree>
    <p:extLst>
      <p:ext uri="{BB962C8B-B14F-4D97-AF65-F5344CB8AC3E}">
        <p14:creationId xmlns:p14="http://schemas.microsoft.com/office/powerpoint/2010/main" val="29009102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O Pioneiro</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7883633"/>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Em 1982 David </a:t>
            </a:r>
            <a:r>
              <a:rPr lang="pt-BR" sz="2000" dirty="0" err="1">
                <a:solidFill>
                  <a:schemeClr val="bg1">
                    <a:lumMod val="50000"/>
                  </a:schemeClr>
                </a:solidFill>
                <a:latin typeface="Arial" panose="020B0604020202020204" pitchFamily="34" charset="0"/>
                <a:cs typeface="Arial" panose="020B0604020202020204" pitchFamily="34" charset="0"/>
              </a:rPr>
              <a:t>Chaum</a:t>
            </a:r>
            <a:r>
              <a:rPr lang="pt-BR" sz="2000" dirty="0">
                <a:solidFill>
                  <a:schemeClr val="bg1">
                    <a:lumMod val="50000"/>
                  </a:schemeClr>
                </a:solidFill>
                <a:latin typeface="Arial" panose="020B0604020202020204" pitchFamily="34" charset="0"/>
                <a:cs typeface="Arial" panose="020B0604020202020204" pitchFamily="34" charset="0"/>
              </a:rPr>
              <a:t> desenvolveu um trabalho pioneiro que expôs a ideia de uma nova tecnologia na qual propunha a possibilidade de aprimorar a privacidade no sistema financeiro.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Após demonstrar sua ideia básica, </a:t>
            </a:r>
            <a:r>
              <a:rPr lang="pt-BR" sz="2000" dirty="0" err="1">
                <a:solidFill>
                  <a:schemeClr val="bg1">
                    <a:lumMod val="50000"/>
                  </a:schemeClr>
                </a:solidFill>
                <a:latin typeface="Arial" panose="020B0604020202020204" pitchFamily="34" charset="0"/>
                <a:cs typeface="Arial" panose="020B0604020202020204" pitchFamily="34" charset="0"/>
              </a:rPr>
              <a:t>Chaum</a:t>
            </a:r>
            <a:r>
              <a:rPr lang="pt-BR" sz="2000" dirty="0">
                <a:solidFill>
                  <a:schemeClr val="bg1">
                    <a:lumMod val="50000"/>
                  </a:schemeClr>
                </a:solidFill>
                <a:latin typeface="Arial" panose="020B0604020202020204" pitchFamily="34" charset="0"/>
                <a:cs typeface="Arial" panose="020B0604020202020204" pitchFamily="34" charset="0"/>
              </a:rPr>
              <a:t> explicou funções matemáticas, protocolos e propriedades para seu sistema de pagamentos </a:t>
            </a:r>
            <a:r>
              <a:rPr lang="pt-BR" sz="2000" dirty="0" err="1">
                <a:solidFill>
                  <a:schemeClr val="bg1">
                    <a:lumMod val="50000"/>
                  </a:schemeClr>
                </a:solidFill>
                <a:latin typeface="Arial" panose="020B0604020202020204" pitchFamily="34" charset="0"/>
                <a:cs typeface="Arial" panose="020B0604020202020204" pitchFamily="34" charset="0"/>
              </a:rPr>
              <a:t>irrastreável</a:t>
            </a:r>
            <a:r>
              <a:rPr lang="pt-BR" sz="2000" dirty="0">
                <a:solidFill>
                  <a:schemeClr val="bg1">
                    <a:lumMod val="50000"/>
                  </a:schemeClr>
                </a:solidFill>
                <a:latin typeface="Arial" panose="020B0604020202020204" pitchFamily="34" charset="0"/>
                <a:cs typeface="Arial" panose="020B0604020202020204" pitchFamily="34" charset="0"/>
              </a:rPr>
              <a:t>.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Essa ideia básica foi evoluindo e em 1989 David </a:t>
            </a:r>
            <a:r>
              <a:rPr lang="pt-BR" sz="2000" dirty="0" err="1">
                <a:solidFill>
                  <a:schemeClr val="bg1">
                    <a:lumMod val="50000"/>
                  </a:schemeClr>
                </a:solidFill>
                <a:latin typeface="Arial" panose="020B0604020202020204" pitchFamily="34" charset="0"/>
                <a:cs typeface="Arial" panose="020B0604020202020204" pitchFamily="34" charset="0"/>
              </a:rPr>
              <a:t>Chaum</a:t>
            </a:r>
            <a:r>
              <a:rPr lang="pt-BR" sz="2000" dirty="0">
                <a:solidFill>
                  <a:schemeClr val="bg1">
                    <a:lumMod val="50000"/>
                  </a:schemeClr>
                </a:solidFill>
                <a:latin typeface="Arial" panose="020B0604020202020204" pitchFamily="34" charset="0"/>
                <a:cs typeface="Arial" panose="020B0604020202020204" pitchFamily="34" charset="0"/>
              </a:rPr>
              <a:t> criou o </a:t>
            </a:r>
            <a:r>
              <a:rPr lang="pt-BR" sz="2000" dirty="0" err="1">
                <a:solidFill>
                  <a:schemeClr val="bg1">
                    <a:lumMod val="50000"/>
                  </a:schemeClr>
                </a:solidFill>
                <a:latin typeface="Arial" panose="020B0604020202020204" pitchFamily="34" charset="0"/>
                <a:cs typeface="Arial" panose="020B0604020202020204" pitchFamily="34" charset="0"/>
              </a:rPr>
              <a:t>DigiCash</a:t>
            </a:r>
            <a:r>
              <a:rPr lang="pt-BR" sz="2000" dirty="0">
                <a:solidFill>
                  <a:schemeClr val="bg1">
                    <a:lumMod val="50000"/>
                  </a:schemeClr>
                </a:solidFill>
                <a:latin typeface="Arial" panose="020B0604020202020204" pitchFamily="34" charset="0"/>
                <a:cs typeface="Arial" panose="020B0604020202020204" pitchFamily="34" charset="0"/>
              </a:rPr>
              <a:t>, uma moeda virtual composta por diversos protocolos criptográficos que criaram uma segurança na privacidade de transações monetárias via um ambiente digital centralizado.</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 Nos anos 90 havia poucas pessoas que utilizavam meios de pagamentos eletrônicos através da internet, por esse motivo, a </a:t>
            </a:r>
            <a:r>
              <a:rPr lang="pt-BR" sz="2000" dirty="0" err="1">
                <a:solidFill>
                  <a:schemeClr val="bg1">
                    <a:lumMod val="50000"/>
                  </a:schemeClr>
                </a:solidFill>
                <a:latin typeface="Arial" panose="020B0604020202020204" pitchFamily="34" charset="0"/>
                <a:cs typeface="Arial" panose="020B0604020202020204" pitchFamily="34" charset="0"/>
              </a:rPr>
              <a:t>DigiCash</a:t>
            </a:r>
            <a:r>
              <a:rPr lang="pt-BR" sz="2000" dirty="0">
                <a:solidFill>
                  <a:schemeClr val="bg1">
                    <a:lumMod val="50000"/>
                  </a:schemeClr>
                </a:solidFill>
                <a:latin typeface="Arial" panose="020B0604020202020204" pitchFamily="34" charset="0"/>
                <a:cs typeface="Arial" panose="020B0604020202020204" pitchFamily="34" charset="0"/>
              </a:rPr>
              <a:t> faliu em 1998.</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 sistema de pagamentos do </a:t>
            </a:r>
            <a:r>
              <a:rPr lang="pt-BR" sz="2000" dirty="0" err="1">
                <a:solidFill>
                  <a:schemeClr val="bg1">
                    <a:lumMod val="50000"/>
                  </a:schemeClr>
                </a:solidFill>
                <a:latin typeface="Arial" panose="020B0604020202020204" pitchFamily="34" charset="0"/>
                <a:cs typeface="Arial" panose="020B0604020202020204" pitchFamily="34" charset="0"/>
              </a:rPr>
              <a:t>DigiCash</a:t>
            </a:r>
            <a:r>
              <a:rPr lang="pt-BR" sz="2000" dirty="0">
                <a:solidFill>
                  <a:schemeClr val="bg1">
                    <a:lumMod val="50000"/>
                  </a:schemeClr>
                </a:solidFill>
                <a:latin typeface="Arial" panose="020B0604020202020204" pitchFamily="34" charset="0"/>
                <a:cs typeface="Arial" panose="020B0604020202020204" pitchFamily="34" charset="0"/>
              </a:rPr>
              <a:t> era 100% centralizado apesar de anônimo para o usuário final.</a:t>
            </a:r>
          </a:p>
        </p:txBody>
      </p:sp>
    </p:spTree>
    <p:extLst>
      <p:ext uri="{BB962C8B-B14F-4D97-AF65-F5344CB8AC3E}">
        <p14:creationId xmlns:p14="http://schemas.microsoft.com/office/powerpoint/2010/main" val="4578435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Um pouco de história</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6960303"/>
          </a:xfrm>
          <a:prstGeom prst="rect">
            <a:avLst/>
          </a:prstGeom>
          <a:noFill/>
        </p:spPr>
        <p:txBody>
          <a:bodyPr wrap="square">
            <a:spAutoFit/>
          </a:bodyPr>
          <a:lstStyle/>
          <a:p>
            <a:pPr>
              <a:lnSpc>
                <a:spcPct val="150000"/>
              </a:lnSpc>
            </a:pPr>
            <a:r>
              <a:rPr lang="pt-BR" sz="2000" dirty="0" err="1">
                <a:solidFill>
                  <a:schemeClr val="bg1">
                    <a:lumMod val="50000"/>
                  </a:schemeClr>
                </a:solidFill>
                <a:latin typeface="Arial" panose="020B0604020202020204" pitchFamily="34" charset="0"/>
                <a:cs typeface="Arial" panose="020B0604020202020204" pitchFamily="34" charset="0"/>
              </a:rPr>
              <a:t>Crypto</a:t>
            </a:r>
            <a:r>
              <a:rPr lang="pt-BR" sz="2000" dirty="0">
                <a:solidFill>
                  <a:schemeClr val="bg1">
                    <a:lumMod val="50000"/>
                  </a:schemeClr>
                </a:solidFill>
                <a:latin typeface="Arial" panose="020B0604020202020204" pitchFamily="34" charset="0"/>
                <a:cs typeface="Arial" panose="020B0604020202020204" pitchFamily="34" charset="0"/>
              </a:rPr>
              <a:t> Wars é um nome não oficial para as tentativas dos Estados Unidos (EUA) e governos aliados de limitar o acesso do público e de nações estrangeiras à criptografia forte o suficiente para impedir a descriptografia por agências de inteligência nacionais, especialmente a Agência de Segurança Nacional (NSA).</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Durante a Guerra Fria um grupo de libertários americanos criou um mundo cibernético onde qualquer tipo de informação poderia ser transitada sem que o governo norte americano ficasse sabendo. Funcionava como uma Intranet, 100% criptografada e iniciou com seu acesso limitado à usuários pré-aprovados e posteriormente foi aberta, mas mantendo seus dados privados.</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 criação desta internet livre foi vista durante muito tempo como um lugar sombrio onde somente coisas ilícitas poderiam acontecer, mas na verdade ela permitia que as pessoas fossem verdadeiramente livres na era digital. </a:t>
            </a:r>
          </a:p>
        </p:txBody>
      </p:sp>
    </p:spTree>
    <p:extLst>
      <p:ext uri="{BB962C8B-B14F-4D97-AF65-F5344CB8AC3E}">
        <p14:creationId xmlns:p14="http://schemas.microsoft.com/office/powerpoint/2010/main" val="10686545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Um pouco de história</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4651979"/>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Em 1998, um dos integrantes deste grupo de libertários chamado de Wei Dai  teve o insight de criar uma moeda que pudesse fluir por esse mundo sem fronteiras digitais, onde este ativo pudesse ser utilizado em qualquer país ou lugar do mundo.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Revelado pela primeira vez em 1998 pelo cientista da computação Wei Dai, o B-Money pretendia ser um sistema de dinheiro eletrônico anônimo e distribuído. B-Money foi uma dessas primeiras criptomoedas propostas. B-Money nunca foi lançado oficialmente.</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07238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 descr="Uma imagem contendo pessoa, homem, segurando, em pé&#10;&#10;Descrição gerada automaticamente">
            <a:extLst>
              <a:ext uri="{FF2B5EF4-FFF2-40B4-BE49-F238E27FC236}">
                <a16:creationId xmlns:a16="http://schemas.microsoft.com/office/drawing/2014/main" id="{10A24A76-FB23-461B-BFBC-F2186CB788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415" t="62" r="23947" b="-62"/>
          <a:stretch/>
        </p:blipFill>
        <p:spPr>
          <a:xfrm>
            <a:off x="6928972" y="-5246"/>
            <a:ext cx="11171259" cy="9872464"/>
          </a:xfrm>
          <a:prstGeom prst="rect">
            <a:avLst/>
          </a:prstGeom>
        </p:spPr>
      </p:pic>
      <p:pic>
        <p:nvPicPr>
          <p:cNvPr id="79" name="Imagem 78" descr="Uma imagem contendo pássaro, homem, azul, ar&#10;&#10;Descrição gerada automaticamente">
            <a:extLst>
              <a:ext uri="{FF2B5EF4-FFF2-40B4-BE49-F238E27FC236}">
                <a16:creationId xmlns:a16="http://schemas.microsoft.com/office/drawing/2014/main" id="{30620B49-1239-144C-9846-BAA080EF34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pic>
        <p:nvPicPr>
          <p:cNvPr id="80" name="Imagem 79">
            <a:extLst>
              <a:ext uri="{FF2B5EF4-FFF2-40B4-BE49-F238E27FC236}">
                <a16:creationId xmlns:a16="http://schemas.microsoft.com/office/drawing/2014/main" id="{4322A214-3BA7-7740-9EB8-1777B26114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11581"/>
            <a:ext cx="5659277" cy="9867914"/>
          </a:xfrm>
          <a:prstGeom prst="rect">
            <a:avLst/>
          </a:prstGeom>
        </p:spPr>
      </p:pic>
      <p:sp>
        <p:nvSpPr>
          <p:cNvPr id="81" name="Espaço Reservado para Texto 4">
            <a:extLst>
              <a:ext uri="{FF2B5EF4-FFF2-40B4-BE49-F238E27FC236}">
                <a16:creationId xmlns:a16="http://schemas.microsoft.com/office/drawing/2014/main" id="{9CF829F4-22C0-6A4E-9D39-2EBCFF1F9C0E}"/>
              </a:ext>
            </a:extLst>
          </p:cNvPr>
          <p:cNvSpPr>
            <a:spLocks noGrp="1"/>
          </p:cNvSpPr>
          <p:nvPr>
            <p:ph type="body" sz="quarter" idx="11"/>
          </p:nvPr>
        </p:nvSpPr>
        <p:spPr>
          <a:xfrm>
            <a:off x="1069151" y="2924347"/>
            <a:ext cx="4597553" cy="1663868"/>
          </a:xfrm>
          <a:prstGeom prst="rect">
            <a:avLst/>
          </a:prstGeom>
        </p:spPr>
        <p:txBody>
          <a:bodyPr/>
          <a:lstStyle/>
          <a:p>
            <a:pPr algn="ctr"/>
            <a:r>
              <a:rPr lang="pt-BR" dirty="0"/>
              <a:t>Início dos Ativos Digitais</a:t>
            </a:r>
          </a:p>
        </p:txBody>
      </p:sp>
      <p:grpSp>
        <p:nvGrpSpPr>
          <p:cNvPr id="82" name="Agrupar 81">
            <a:extLst>
              <a:ext uri="{FF2B5EF4-FFF2-40B4-BE49-F238E27FC236}">
                <a16:creationId xmlns:a16="http://schemas.microsoft.com/office/drawing/2014/main" id="{BE9DB630-6091-8A4F-961B-41860224C144}"/>
              </a:ext>
            </a:extLst>
          </p:cNvPr>
          <p:cNvGrpSpPr/>
          <p:nvPr/>
        </p:nvGrpSpPr>
        <p:grpSpPr>
          <a:xfrm>
            <a:off x="1307069" y="4942392"/>
            <a:ext cx="4121716" cy="160839"/>
            <a:chOff x="622916" y="6380655"/>
            <a:chExt cx="4122461" cy="160868"/>
          </a:xfrm>
        </p:grpSpPr>
        <p:sp>
          <p:nvSpPr>
            <p:cNvPr id="83" name="Oval 82">
              <a:extLst>
                <a:ext uri="{FF2B5EF4-FFF2-40B4-BE49-F238E27FC236}">
                  <a16:creationId xmlns:a16="http://schemas.microsoft.com/office/drawing/2014/main" id="{F6B901FE-683D-D845-AA20-73A8E0F29240}"/>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4" name="Oval 83">
              <a:extLst>
                <a:ext uri="{FF2B5EF4-FFF2-40B4-BE49-F238E27FC236}">
                  <a16:creationId xmlns:a16="http://schemas.microsoft.com/office/drawing/2014/main" id="{EDC4B4A3-8E75-0844-BA77-0C5E7D8A2E76}"/>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5" name="Oval 84">
              <a:extLst>
                <a:ext uri="{FF2B5EF4-FFF2-40B4-BE49-F238E27FC236}">
                  <a16:creationId xmlns:a16="http://schemas.microsoft.com/office/drawing/2014/main" id="{8986238F-676C-0142-BA5A-BACC13632ED4}"/>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6" name="Oval 85">
              <a:extLst>
                <a:ext uri="{FF2B5EF4-FFF2-40B4-BE49-F238E27FC236}">
                  <a16:creationId xmlns:a16="http://schemas.microsoft.com/office/drawing/2014/main" id="{30463752-BF24-E347-ACD2-D0BB001BD858}"/>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7" name="Oval 86">
              <a:extLst>
                <a:ext uri="{FF2B5EF4-FFF2-40B4-BE49-F238E27FC236}">
                  <a16:creationId xmlns:a16="http://schemas.microsoft.com/office/drawing/2014/main" id="{62EAEEEB-5523-9649-BFE8-C5795D72979E}"/>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8" name="Oval 87">
              <a:extLst>
                <a:ext uri="{FF2B5EF4-FFF2-40B4-BE49-F238E27FC236}">
                  <a16:creationId xmlns:a16="http://schemas.microsoft.com/office/drawing/2014/main" id="{BEFA5750-867D-5A4C-9BAF-4CD92633BC20}"/>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9" name="Oval 88">
              <a:extLst>
                <a:ext uri="{FF2B5EF4-FFF2-40B4-BE49-F238E27FC236}">
                  <a16:creationId xmlns:a16="http://schemas.microsoft.com/office/drawing/2014/main" id="{463AB8ED-9C11-4443-A2CA-9E0D03ACF8C8}"/>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0" name="Oval 89">
              <a:extLst>
                <a:ext uri="{FF2B5EF4-FFF2-40B4-BE49-F238E27FC236}">
                  <a16:creationId xmlns:a16="http://schemas.microsoft.com/office/drawing/2014/main" id="{66EA56C8-4451-1445-9D1A-6CB2E5CC4E7C}"/>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1" name="Oval 90">
              <a:extLst>
                <a:ext uri="{FF2B5EF4-FFF2-40B4-BE49-F238E27FC236}">
                  <a16:creationId xmlns:a16="http://schemas.microsoft.com/office/drawing/2014/main" id="{EE75870A-E1D0-CF42-8BA1-EB84E8E2D661}"/>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2" name="Oval 91">
              <a:extLst>
                <a:ext uri="{FF2B5EF4-FFF2-40B4-BE49-F238E27FC236}">
                  <a16:creationId xmlns:a16="http://schemas.microsoft.com/office/drawing/2014/main" id="{8597911E-AB6A-9742-ADCE-928990788BE6}"/>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3" name="Oval 92">
              <a:extLst>
                <a:ext uri="{FF2B5EF4-FFF2-40B4-BE49-F238E27FC236}">
                  <a16:creationId xmlns:a16="http://schemas.microsoft.com/office/drawing/2014/main" id="{8586AC80-0E42-2947-892B-D16434046F3F}"/>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4" name="Oval 93">
              <a:extLst>
                <a:ext uri="{FF2B5EF4-FFF2-40B4-BE49-F238E27FC236}">
                  <a16:creationId xmlns:a16="http://schemas.microsoft.com/office/drawing/2014/main" id="{82E4B97D-8547-6C4D-A1D3-298157C217E1}"/>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5" name="Oval 94">
              <a:extLst>
                <a:ext uri="{FF2B5EF4-FFF2-40B4-BE49-F238E27FC236}">
                  <a16:creationId xmlns:a16="http://schemas.microsoft.com/office/drawing/2014/main" id="{D53D67AB-43BC-BE44-B8BC-4C91CC6ABDFC}"/>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6" name="Oval 95">
              <a:extLst>
                <a:ext uri="{FF2B5EF4-FFF2-40B4-BE49-F238E27FC236}">
                  <a16:creationId xmlns:a16="http://schemas.microsoft.com/office/drawing/2014/main" id="{C9DA0AB4-9C2D-194F-A3DB-49C89B6111DF}"/>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7" name="Oval 96">
              <a:extLst>
                <a:ext uri="{FF2B5EF4-FFF2-40B4-BE49-F238E27FC236}">
                  <a16:creationId xmlns:a16="http://schemas.microsoft.com/office/drawing/2014/main" id="{BD5B4AE4-59D1-4440-B75B-4B1595C46312}"/>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8" name="Oval 97">
              <a:extLst>
                <a:ext uri="{FF2B5EF4-FFF2-40B4-BE49-F238E27FC236}">
                  <a16:creationId xmlns:a16="http://schemas.microsoft.com/office/drawing/2014/main" id="{CF1DEB9C-64A9-5D4B-9AAF-14B89B2B4E86}"/>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Tree>
    <p:extLst>
      <p:ext uri="{BB962C8B-B14F-4D97-AF65-F5344CB8AC3E}">
        <p14:creationId xmlns:p14="http://schemas.microsoft.com/office/powerpoint/2010/main" val="129727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Bitcoin</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6960303"/>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No ano de 2007 iniciou-se a crise do </a:t>
            </a:r>
            <a:r>
              <a:rPr lang="pt-BR" sz="2000" dirty="0" err="1">
                <a:solidFill>
                  <a:schemeClr val="bg1">
                    <a:lumMod val="50000"/>
                  </a:schemeClr>
                </a:solidFill>
                <a:latin typeface="Arial" panose="020B0604020202020204" pitchFamily="34" charset="0"/>
                <a:cs typeface="Arial" panose="020B0604020202020204" pitchFamily="34" charset="0"/>
              </a:rPr>
              <a:t>Subprime</a:t>
            </a:r>
            <a:r>
              <a:rPr lang="pt-BR" sz="2000" dirty="0">
                <a:solidFill>
                  <a:schemeClr val="bg1">
                    <a:lumMod val="50000"/>
                  </a:schemeClr>
                </a:solidFill>
                <a:latin typeface="Arial" panose="020B0604020202020204" pitchFamily="34" charset="0"/>
                <a:cs typeface="Arial" panose="020B0604020202020204" pitchFamily="34" charset="0"/>
              </a:rPr>
              <a:t> , originada por uma falha 6 financeira imobiliária nos Estados Unidos e responsável por um prejuízo bancário de 980 bilhões de euros ao redor do mundo. Em 2008, aproximadamente um ano após o início da crise, foi publicado um white paper (artigo descritivo) com o conceito do Bitcoin, por um autor desconhecido cujo pseudônimo é </a:t>
            </a:r>
            <a:r>
              <a:rPr lang="pt-BR" sz="2000" dirty="0" err="1">
                <a:solidFill>
                  <a:schemeClr val="bg1">
                    <a:lumMod val="50000"/>
                  </a:schemeClr>
                </a:solidFill>
                <a:latin typeface="Arial" panose="020B0604020202020204" pitchFamily="34" charset="0"/>
                <a:cs typeface="Arial" panose="020B0604020202020204" pitchFamily="34" charset="0"/>
              </a:rPr>
              <a:t>Satoshi</a:t>
            </a:r>
            <a:r>
              <a:rPr lang="pt-BR" sz="2000" dirty="0">
                <a:solidFill>
                  <a:schemeClr val="bg1">
                    <a:lumMod val="50000"/>
                  </a:schemeClr>
                </a:solidFill>
                <a:latin typeface="Arial" panose="020B0604020202020204" pitchFamily="34" charset="0"/>
                <a:cs typeface="Arial" panose="020B0604020202020204" pitchFamily="34" charset="0"/>
              </a:rPr>
              <a:t> </a:t>
            </a:r>
            <a:r>
              <a:rPr lang="pt-BR" sz="2000" dirty="0" err="1">
                <a:solidFill>
                  <a:schemeClr val="bg1">
                    <a:lumMod val="50000"/>
                  </a:schemeClr>
                </a:solidFill>
                <a:latin typeface="Arial" panose="020B0604020202020204" pitchFamily="34" charset="0"/>
                <a:cs typeface="Arial" panose="020B0604020202020204" pitchFamily="34" charset="0"/>
              </a:rPr>
              <a:t>Nakamoto</a:t>
            </a:r>
            <a:r>
              <a:rPr lang="pt-BR" sz="2000" dirty="0">
                <a:solidFill>
                  <a:schemeClr val="bg1">
                    <a:lumMod val="50000"/>
                  </a:schemeClr>
                </a:solidFill>
                <a:latin typeface="Arial" panose="020B0604020202020204" pitchFamily="34" charset="0"/>
                <a:cs typeface="Arial" panose="020B0604020202020204" pitchFamily="34" charset="0"/>
              </a:rPr>
              <a:t>.</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Em Janeiro de 2009, </a:t>
            </a:r>
            <a:r>
              <a:rPr lang="pt-BR" sz="2000" dirty="0" err="1">
                <a:solidFill>
                  <a:schemeClr val="bg1">
                    <a:lumMod val="50000"/>
                  </a:schemeClr>
                </a:solidFill>
                <a:latin typeface="Arial" panose="020B0604020202020204" pitchFamily="34" charset="0"/>
                <a:cs typeface="Arial" panose="020B0604020202020204" pitchFamily="34" charset="0"/>
              </a:rPr>
              <a:t>Satoshi</a:t>
            </a:r>
            <a:r>
              <a:rPr lang="pt-BR" sz="2000" dirty="0">
                <a:solidFill>
                  <a:schemeClr val="bg1">
                    <a:lumMod val="50000"/>
                  </a:schemeClr>
                </a:solidFill>
                <a:latin typeface="Arial" panose="020B0604020202020204" pitchFamily="34" charset="0"/>
                <a:cs typeface="Arial" panose="020B0604020202020204" pitchFamily="34" charset="0"/>
              </a:rPr>
              <a:t> publicou outro artigo, contendo um link para download da prova de conceito do bitcoin, um software capaz de executar o sugerido em 1998 por Wei Dai (um engenheiro de informática considerado um membro do grupo </a:t>
            </a:r>
            <a:r>
              <a:rPr lang="pt-BR" sz="2000" dirty="0" err="1">
                <a:solidFill>
                  <a:schemeClr val="bg1">
                    <a:lumMod val="50000"/>
                  </a:schemeClr>
                </a:solidFill>
                <a:latin typeface="Arial" panose="020B0604020202020204" pitchFamily="34" charset="0"/>
                <a:cs typeface="Arial" panose="020B0604020202020204" pitchFamily="34" charset="0"/>
              </a:rPr>
              <a:t>CypherPunk</a:t>
            </a:r>
            <a:r>
              <a:rPr lang="pt-BR" sz="2000" dirty="0">
                <a:solidFill>
                  <a:schemeClr val="bg1">
                    <a:lumMod val="50000"/>
                  </a:schemeClr>
                </a:solidFill>
                <a:latin typeface="Arial" panose="020B0604020202020204" pitchFamily="34" charset="0"/>
                <a:cs typeface="Arial" panose="020B0604020202020204" pitchFamily="34" charset="0"/>
              </a:rPr>
              <a:t> que surgiu com a ideia de um dinheiro digital), porém na formatação descrita pelo paper publicado em 2008. Em 2010 haviam ocorrido aproximadamente 34.000 transações. Em 31/12/2021 a média diária de transações foi de aproximadamente 300 mil transações, totalizando o volume de $15.8 trilhões de dólares no ano.</a:t>
            </a:r>
          </a:p>
        </p:txBody>
      </p:sp>
    </p:spTree>
    <p:extLst>
      <p:ext uri="{BB962C8B-B14F-4D97-AF65-F5344CB8AC3E}">
        <p14:creationId xmlns:p14="http://schemas.microsoft.com/office/powerpoint/2010/main" val="9683909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O que é o Bitcoin</a:t>
            </a:r>
          </a:p>
        </p:txBody>
      </p:sp>
      <p:pic>
        <p:nvPicPr>
          <p:cNvPr id="5" name="Picture 4">
            <a:extLst>
              <a:ext uri="{FF2B5EF4-FFF2-40B4-BE49-F238E27FC236}">
                <a16:creationId xmlns:a16="http://schemas.microsoft.com/office/drawing/2014/main" id="{BECBAA94-2821-4667-97D0-118DD3D13EE1}"/>
              </a:ext>
            </a:extLst>
          </p:cNvPr>
          <p:cNvPicPr>
            <a:picLocks noChangeAspect="1"/>
          </p:cNvPicPr>
          <p:nvPr/>
        </p:nvPicPr>
        <p:blipFill>
          <a:blip r:embed="rId3"/>
          <a:stretch>
            <a:fillRect/>
          </a:stretch>
        </p:blipFill>
        <p:spPr>
          <a:xfrm>
            <a:off x="10608110" y="2623521"/>
            <a:ext cx="4718004" cy="3691025"/>
          </a:xfrm>
          <a:prstGeom prst="rect">
            <a:avLst/>
          </a:prstGeom>
        </p:spPr>
      </p:pic>
      <p:sp>
        <p:nvSpPr>
          <p:cNvPr id="9" name="Retângulo 1">
            <a:extLst>
              <a:ext uri="{FF2B5EF4-FFF2-40B4-BE49-F238E27FC236}">
                <a16:creationId xmlns:a16="http://schemas.microsoft.com/office/drawing/2014/main" id="{7CB010A4-A00C-4DFC-A2D4-F36BF35627B3}"/>
              </a:ext>
            </a:extLst>
          </p:cNvPr>
          <p:cNvSpPr/>
          <p:nvPr/>
        </p:nvSpPr>
        <p:spPr>
          <a:xfrm>
            <a:off x="1124014" y="1718139"/>
            <a:ext cx="8934385" cy="2343655"/>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Uma versão puramente </a:t>
            </a:r>
            <a:r>
              <a:rPr lang="pt-BR" sz="2000" dirty="0" err="1">
                <a:solidFill>
                  <a:schemeClr val="bg1">
                    <a:lumMod val="50000"/>
                  </a:schemeClr>
                </a:solidFill>
                <a:latin typeface="Arial" panose="020B0604020202020204" pitchFamily="34" charset="0"/>
                <a:cs typeface="Arial" panose="020B0604020202020204" pitchFamily="34" charset="0"/>
              </a:rPr>
              <a:t>peer-to-peer</a:t>
            </a:r>
            <a:r>
              <a:rPr lang="pt-BR" sz="2000" dirty="0">
                <a:solidFill>
                  <a:schemeClr val="bg1">
                    <a:lumMod val="50000"/>
                  </a:schemeClr>
                </a:solidFill>
                <a:latin typeface="Arial" panose="020B0604020202020204" pitchFamily="34" charset="0"/>
                <a:cs typeface="Arial" panose="020B0604020202020204" pitchFamily="34" charset="0"/>
              </a:rPr>
              <a:t> do dinheiro eletrônico permitiria pagamentos a serem enviados diretamente de uma parte para outra sem passar por um instituição financeira. As assinaturas digitais fornecem parte da solução, mas o principal os benefícios são perdidos se um terceiro confiável ainda for necessário para evitar gastos duplos.</a:t>
            </a:r>
          </a:p>
        </p:txBody>
      </p:sp>
      <p:sp>
        <p:nvSpPr>
          <p:cNvPr id="10" name="Retângulo 1">
            <a:extLst>
              <a:ext uri="{FF2B5EF4-FFF2-40B4-BE49-F238E27FC236}">
                <a16:creationId xmlns:a16="http://schemas.microsoft.com/office/drawing/2014/main" id="{0B9D6503-867C-4B8D-A8A6-4BD8F72C2056}"/>
              </a:ext>
            </a:extLst>
          </p:cNvPr>
          <p:cNvSpPr/>
          <p:nvPr/>
        </p:nvSpPr>
        <p:spPr>
          <a:xfrm>
            <a:off x="1124014" y="4352309"/>
            <a:ext cx="8934385" cy="2343655"/>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 rede registra as transações com </a:t>
            </a:r>
            <a:r>
              <a:rPr lang="pt-BR" sz="2000" dirty="0" err="1">
                <a:solidFill>
                  <a:schemeClr val="bg1">
                    <a:lumMod val="50000"/>
                  </a:schemeClr>
                </a:solidFill>
                <a:latin typeface="Arial" panose="020B0604020202020204" pitchFamily="34" charset="0"/>
                <a:cs typeface="Arial" panose="020B0604020202020204" pitchFamily="34" charset="0"/>
              </a:rPr>
              <a:t>hashing</a:t>
            </a:r>
            <a:r>
              <a:rPr lang="pt-BR" sz="2000" dirty="0">
                <a:solidFill>
                  <a:schemeClr val="bg1">
                    <a:lumMod val="50000"/>
                  </a:schemeClr>
                </a:solidFill>
                <a:latin typeface="Arial" panose="020B0604020202020204" pitchFamily="34" charset="0"/>
                <a:cs typeface="Arial" panose="020B0604020202020204" pitchFamily="34" charset="0"/>
              </a:rPr>
              <a:t> em uma cadeia contínua de prova de trabalho baseada em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formando um registro que não pode ser alterado sem refazer a prova de trabalho. A cadeia mais longa não serve apenas como prova da sequência de eventos testemunhados, mas prova de que veio do maior pool de poder de CPU.</a:t>
            </a:r>
          </a:p>
        </p:txBody>
      </p:sp>
    </p:spTree>
    <p:extLst>
      <p:ext uri="{BB962C8B-B14F-4D97-AF65-F5344CB8AC3E}">
        <p14:creationId xmlns:p14="http://schemas.microsoft.com/office/powerpoint/2010/main" val="42874849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Funcionamento do Bitcoin</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6498639"/>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 autenticação de uma transação é feita pelos chamados Mineradores, eles são responsáveis por verificar a autenticidade das transações monitorando e verificando todo o histórico de transações sempre que uma nova transação acontece.</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Todos os mineradores precisam possuir uma cópia do Blockchain para conseguir autenticar as transações e para isso, após verificar se a pessoa A tinha o bitcoin que enviou para a pessoa B, ele precisa propor um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para aquela transação que tenha a ver com o histórico de transações. Tudo isso é necessário ser realizado dentro de 10 minutos e respeitando a regra de que cada bloco pode conter no máximo 1MB de informações.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do bloco atual precisa ser um derivado das transações contidas no próprio bloco e também utilizando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do bloco passado.</a:t>
            </a:r>
          </a:p>
        </p:txBody>
      </p:sp>
    </p:spTree>
    <p:extLst>
      <p:ext uri="{BB962C8B-B14F-4D97-AF65-F5344CB8AC3E}">
        <p14:creationId xmlns:p14="http://schemas.microsoft.com/office/powerpoint/2010/main" val="4847988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grpSp>
        <p:nvGrpSpPr>
          <p:cNvPr id="6" name="Group 5">
            <a:extLst>
              <a:ext uri="{FF2B5EF4-FFF2-40B4-BE49-F238E27FC236}">
                <a16:creationId xmlns:a16="http://schemas.microsoft.com/office/drawing/2014/main" id="{36D4AF33-855A-4360-8602-E65E79D14A1B}"/>
              </a:ext>
            </a:extLst>
          </p:cNvPr>
          <p:cNvGrpSpPr/>
          <p:nvPr/>
        </p:nvGrpSpPr>
        <p:grpSpPr>
          <a:xfrm>
            <a:off x="953054" y="3022481"/>
            <a:ext cx="10290219" cy="1613609"/>
            <a:chOff x="955965" y="2847146"/>
            <a:chExt cx="10290219" cy="1613609"/>
          </a:xfrm>
        </p:grpSpPr>
        <p:sp>
          <p:nvSpPr>
            <p:cNvPr id="5" name="Retângulo Arredondado 4">
              <a:extLst>
                <a:ext uri="{FF2B5EF4-FFF2-40B4-BE49-F238E27FC236}">
                  <a16:creationId xmlns:a16="http://schemas.microsoft.com/office/drawing/2014/main" id="{4C262A4E-CCE7-DB46-864C-A867839C82B0}"/>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 name="Retângulo 1">
              <a:extLst>
                <a:ext uri="{FF2B5EF4-FFF2-40B4-BE49-F238E27FC236}">
                  <a16:creationId xmlns:a16="http://schemas.microsoft.com/office/drawing/2014/main" id="{4E813CB8-F2FD-8349-BB33-3988D56BBA51}"/>
                </a:ext>
              </a:extLst>
            </p:cNvPr>
            <p:cNvSpPr/>
            <p:nvPr/>
          </p:nvSpPr>
          <p:spPr>
            <a:xfrm>
              <a:off x="1114185" y="2943788"/>
              <a:ext cx="9973778" cy="1420325"/>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Blockchain assemelha-se muito à um banco de dados, mas a sua diferença é que pode ser distribuído entre uma rede de computadores de maneira segura, utilizando SHA-256 (na maioria dos casos) assegurando que nenhum dado é alterado na base.</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O que é um Blockchain</a:t>
            </a:r>
          </a:p>
        </p:txBody>
      </p:sp>
      <p:grpSp>
        <p:nvGrpSpPr>
          <p:cNvPr id="9" name="Group 8">
            <a:extLst>
              <a:ext uri="{FF2B5EF4-FFF2-40B4-BE49-F238E27FC236}">
                <a16:creationId xmlns:a16="http://schemas.microsoft.com/office/drawing/2014/main" id="{43F96566-4783-4854-B67D-3A6826CFC811}"/>
              </a:ext>
            </a:extLst>
          </p:cNvPr>
          <p:cNvGrpSpPr/>
          <p:nvPr/>
        </p:nvGrpSpPr>
        <p:grpSpPr>
          <a:xfrm>
            <a:off x="953055" y="5607903"/>
            <a:ext cx="10290219" cy="1613609"/>
            <a:chOff x="955965" y="2847146"/>
            <a:chExt cx="10290219" cy="1613609"/>
          </a:xfrm>
        </p:grpSpPr>
        <p:sp>
          <p:nvSpPr>
            <p:cNvPr id="10" name="Retângulo Arredondado 4">
              <a:extLst>
                <a:ext uri="{FF2B5EF4-FFF2-40B4-BE49-F238E27FC236}">
                  <a16:creationId xmlns:a16="http://schemas.microsoft.com/office/drawing/2014/main" id="{6AC7E863-94D1-4818-A3D1-2FAF760B0D8F}"/>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1" name="Retângulo 1">
              <a:extLst>
                <a:ext uri="{FF2B5EF4-FFF2-40B4-BE49-F238E27FC236}">
                  <a16:creationId xmlns:a16="http://schemas.microsoft.com/office/drawing/2014/main" id="{75AA18C5-49D2-4438-A3FF-F3F2336EA45B}"/>
                </a:ext>
              </a:extLst>
            </p:cNvPr>
            <p:cNvSpPr/>
            <p:nvPr/>
          </p:nvSpPr>
          <p:spPr>
            <a:xfrm>
              <a:off x="1114185" y="2943788"/>
              <a:ext cx="9973778" cy="1420325"/>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a:t>
              </a:r>
              <a:r>
                <a:rPr lang="pt-BR" sz="2000" dirty="0" err="1">
                  <a:solidFill>
                    <a:schemeClr val="bg1">
                      <a:lumMod val="50000"/>
                    </a:schemeClr>
                  </a:solidFill>
                  <a:latin typeface="Arial" panose="020B0604020202020204" pitchFamily="34" charset="0"/>
                  <a:cs typeface="Arial" panose="020B0604020202020204" pitchFamily="34" charset="0"/>
                </a:rPr>
                <a:t>Secure</a:t>
              </a:r>
              <a:r>
                <a:rPr lang="pt-BR" sz="2000" dirty="0">
                  <a:solidFill>
                    <a:schemeClr val="bg1">
                      <a:lumMod val="50000"/>
                    </a:schemeClr>
                  </a:solidFill>
                  <a:latin typeface="Arial" panose="020B0604020202020204" pitchFamily="34" charset="0"/>
                  <a:cs typeface="Arial" panose="020B0604020202020204" pitchFamily="34" charset="0"/>
                </a:rPr>
                <a:t> </a:t>
              </a:r>
              <a:r>
                <a:rPr lang="pt-BR" sz="2000" dirty="0" err="1">
                  <a:solidFill>
                    <a:schemeClr val="bg1">
                      <a:lumMod val="50000"/>
                    </a:schemeClr>
                  </a:solidFill>
                  <a:latin typeface="Arial" panose="020B0604020202020204" pitchFamily="34" charset="0"/>
                  <a:cs typeface="Arial" panose="020B0604020202020204" pitchFamily="34" charset="0"/>
                </a:rPr>
                <a:t>Hashing</a:t>
              </a:r>
              <a:r>
                <a:rPr lang="pt-BR" sz="2000" dirty="0">
                  <a:solidFill>
                    <a:schemeClr val="bg1">
                      <a:lumMod val="50000"/>
                    </a:schemeClr>
                  </a:solidFill>
                  <a:latin typeface="Arial" panose="020B0604020202020204" pitchFamily="34" charset="0"/>
                  <a:cs typeface="Arial" panose="020B0604020202020204" pitchFamily="34" charset="0"/>
                </a:rPr>
                <a:t> </a:t>
              </a:r>
              <a:r>
                <a:rPr lang="pt-BR" sz="2000" dirty="0" err="1">
                  <a:solidFill>
                    <a:schemeClr val="bg1">
                      <a:lumMod val="50000"/>
                    </a:schemeClr>
                  </a:solidFill>
                  <a:latin typeface="Arial" panose="020B0604020202020204" pitchFamily="34" charset="0"/>
                  <a:cs typeface="Arial" panose="020B0604020202020204" pitchFamily="34" charset="0"/>
                </a:rPr>
                <a:t>Algorithm</a:t>
              </a:r>
              <a:r>
                <a:rPr lang="pt-BR" sz="2000" dirty="0">
                  <a:solidFill>
                    <a:schemeClr val="bg1">
                      <a:lumMod val="50000"/>
                    </a:schemeClr>
                  </a:solidFill>
                  <a:latin typeface="Arial" panose="020B0604020202020204" pitchFamily="34" charset="0"/>
                  <a:cs typeface="Arial" panose="020B0604020202020204" pitchFamily="34" charset="0"/>
                </a:rPr>
                <a:t> 256 bits) é um algoritmo de criptografia unidirecional, onde os dados originais não podem ser recuperados por meio de descriptografia.</a:t>
              </a:r>
              <a:endParaRPr lang="pt-BR" sz="1800" i="1" dirty="0">
                <a:solidFill>
                  <a:schemeClr val="accent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831716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Funcionamento do Bitcoin</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7421968"/>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Após a autenticação de uma operação, o valor é entregue ao endereço de destino e essa operação passa a fazer parte da rede, sendo utilizada como prova para futuras validações, criando assim um elo entre todas as movimentações.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Para facilitar a validação e futuras auditorias, esses elos são categorizados por blocos . Os blocos são compostos por transações autênticas e, a cada 10 minutos, o sistema do Bitcoin gera um novo bloco que irá conter um número variável de processos, até que o próximo intervalo se encerre e o sistema crie um bloco novo.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Tanto quanto os elos que interligam todas as transações, todos os blocos são conectados entre si, tornando inviável o ato de forjar dados passados, fazendo com que seja impraticável a inserção de moedas “falsas” no sistema, pois seria necessário um poder computacional superior à soma de todos os usuários que fornecem suporte à rede. </a:t>
            </a:r>
          </a:p>
        </p:txBody>
      </p:sp>
    </p:spTree>
    <p:extLst>
      <p:ext uri="{BB962C8B-B14F-4D97-AF65-F5344CB8AC3E}">
        <p14:creationId xmlns:p14="http://schemas.microsoft.com/office/powerpoint/2010/main" val="20259477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Funcionamento do Bitcoin</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7883633"/>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Os mineradores são incentivados à contribuir para a rede, ganhando dois tipos de remuneração para a validação de transações:</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1 – Taxas de mineração: </a:t>
            </a: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	Estas taxas são pagas pelas pessoas que estão enviando as transações, pagando para os mineradores processarem suas transações e garantir que elas chegarão ao seu destino. Isso cria uma certa competição entre os mineradores para validar diversas transações no mesmo bloco, levando ao segundo tipo de remuneração.</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2 – Bônus da rede: </a:t>
            </a: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	A rede do Bitcoin por natureza possui uma regra de bonificação de mineradores, dando um bônus ao minerador mais rápido do bloco, ou seja, aquele que mais processou transações e achou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final do bloco. É através deste Bônus da rede que os Bitcoins são “criados” ou simplesmente entram em circulação na rede.</a:t>
            </a: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17459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Funcionamento do Bitcoin</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8345298"/>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 regra de Bonificação diz que a cada 210.000 blocos a remuneração (bônus) deve ser ajustada pela metade (evento chamado de </a:t>
            </a:r>
            <a:r>
              <a:rPr lang="pt-BR" sz="2000" b="1" dirty="0" err="1">
                <a:solidFill>
                  <a:schemeClr val="bg1">
                    <a:lumMod val="50000"/>
                  </a:schemeClr>
                </a:solidFill>
                <a:latin typeface="Arial" panose="020B0604020202020204" pitchFamily="34" charset="0"/>
                <a:cs typeface="Arial" panose="020B0604020202020204" pitchFamily="34" charset="0"/>
              </a:rPr>
              <a:t>Halving</a:t>
            </a:r>
            <a:r>
              <a:rPr lang="pt-BR" sz="2000" dirty="0">
                <a:solidFill>
                  <a:schemeClr val="bg1">
                    <a:lumMod val="50000"/>
                  </a:schemeClr>
                </a:solidFill>
                <a:latin typeface="Arial" panose="020B0604020202020204" pitchFamily="34" charset="0"/>
                <a:cs typeface="Arial" panose="020B0604020202020204" pitchFamily="34" charset="0"/>
              </a:rPr>
              <a:t>).</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No inicio da rede em 2009, a remuneração era de 50 </a:t>
            </a:r>
            <a:r>
              <a:rPr lang="pt-BR" sz="2000" dirty="0" err="1">
                <a:solidFill>
                  <a:schemeClr val="bg1">
                    <a:lumMod val="50000"/>
                  </a:schemeClr>
                </a:solidFill>
                <a:latin typeface="Arial" panose="020B0604020202020204" pitchFamily="34" charset="0"/>
                <a:cs typeface="Arial" panose="020B0604020202020204" pitchFamily="34" charset="0"/>
              </a:rPr>
              <a:t>BTCs</a:t>
            </a:r>
            <a:r>
              <a:rPr lang="pt-BR" sz="2000" dirty="0">
                <a:solidFill>
                  <a:schemeClr val="bg1">
                    <a:lumMod val="50000"/>
                  </a:schemeClr>
                </a:solidFill>
                <a:latin typeface="Arial" panose="020B0604020202020204" pitchFamily="34" charset="0"/>
                <a:cs typeface="Arial" panose="020B0604020202020204" pitchFamily="34" charset="0"/>
              </a:rPr>
              <a:t> a cada bloco, em nov. 2012 a remuneração passou a ser de 25 </a:t>
            </a:r>
            <a:r>
              <a:rPr lang="pt-BR" sz="2000" dirty="0" err="1">
                <a:solidFill>
                  <a:schemeClr val="bg1">
                    <a:lumMod val="50000"/>
                  </a:schemeClr>
                </a:solidFill>
                <a:latin typeface="Arial" panose="020B0604020202020204" pitchFamily="34" charset="0"/>
                <a:cs typeface="Arial" panose="020B0604020202020204" pitchFamily="34" charset="0"/>
              </a:rPr>
              <a:t>BTCs</a:t>
            </a:r>
            <a:r>
              <a:rPr lang="pt-BR" sz="2000" dirty="0">
                <a:solidFill>
                  <a:schemeClr val="bg1">
                    <a:lumMod val="50000"/>
                  </a:schemeClr>
                </a:solidFill>
                <a:latin typeface="Arial" panose="020B0604020202020204" pitchFamily="34" charset="0"/>
                <a:cs typeface="Arial" panose="020B0604020202020204" pitchFamily="34" charset="0"/>
              </a:rPr>
              <a:t> por bloco. Em julho de 2016 caiu para 12,5 </a:t>
            </a:r>
            <a:r>
              <a:rPr lang="pt-BR" sz="2000" dirty="0" err="1">
                <a:solidFill>
                  <a:schemeClr val="bg1">
                    <a:lumMod val="50000"/>
                  </a:schemeClr>
                </a:solidFill>
                <a:latin typeface="Arial" panose="020B0604020202020204" pitchFamily="34" charset="0"/>
                <a:cs typeface="Arial" panose="020B0604020202020204" pitchFamily="34" charset="0"/>
              </a:rPr>
              <a:t>BTCs</a:t>
            </a:r>
            <a:r>
              <a:rPr lang="pt-BR" sz="2000" dirty="0">
                <a:solidFill>
                  <a:schemeClr val="bg1">
                    <a:lumMod val="50000"/>
                  </a:schemeClr>
                </a:solidFill>
                <a:latin typeface="Arial" panose="020B0604020202020204" pitchFamily="34" charset="0"/>
                <a:cs typeface="Arial" panose="020B0604020202020204" pitchFamily="34" charset="0"/>
              </a:rPr>
              <a:t> por bloco e em 2020 chegamos ao estado atual de 6,75 </a:t>
            </a:r>
            <a:r>
              <a:rPr lang="pt-BR" sz="2000" dirty="0" err="1">
                <a:solidFill>
                  <a:schemeClr val="bg1">
                    <a:lumMod val="50000"/>
                  </a:schemeClr>
                </a:solidFill>
                <a:latin typeface="Arial" panose="020B0604020202020204" pitchFamily="34" charset="0"/>
                <a:cs typeface="Arial" panose="020B0604020202020204" pitchFamily="34" charset="0"/>
              </a:rPr>
              <a:t>BTCs</a:t>
            </a:r>
            <a:r>
              <a:rPr lang="pt-BR" sz="2000" dirty="0">
                <a:solidFill>
                  <a:schemeClr val="bg1">
                    <a:lumMod val="50000"/>
                  </a:schemeClr>
                </a:solidFill>
                <a:latin typeface="Arial" panose="020B0604020202020204" pitchFamily="34" charset="0"/>
                <a:cs typeface="Arial" panose="020B0604020202020204" pitchFamily="34" charset="0"/>
              </a:rPr>
              <a:t> por bloco.</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Esta redução na bonificação é também um dos principais drivers da valorização do Bitcoin ao logo do tempo, fazendo com que a sua taxa inflacionaria seja reduzida ao longo do tempo, reduzindo assim a velocidade em que novos Bitcoins entram em circulação, o que diminui a pressão vendedora do ativo.</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Como o numero total de Bitcoins é limitado em 21.000.000, e a regra do </a:t>
            </a:r>
            <a:r>
              <a:rPr lang="pt-BR" sz="2000" dirty="0" err="1">
                <a:solidFill>
                  <a:schemeClr val="bg1">
                    <a:lumMod val="50000"/>
                  </a:schemeClr>
                </a:solidFill>
                <a:latin typeface="Arial" panose="020B0604020202020204" pitchFamily="34" charset="0"/>
                <a:cs typeface="Arial" panose="020B0604020202020204" pitchFamily="34" charset="0"/>
              </a:rPr>
              <a:t>Halving</a:t>
            </a:r>
            <a:r>
              <a:rPr lang="pt-BR" sz="2000" dirty="0">
                <a:solidFill>
                  <a:schemeClr val="bg1">
                    <a:lumMod val="50000"/>
                  </a:schemeClr>
                </a:solidFill>
                <a:latin typeface="Arial" panose="020B0604020202020204" pitchFamily="34" charset="0"/>
                <a:cs typeface="Arial" panose="020B0604020202020204" pitchFamily="34" charset="0"/>
              </a:rPr>
              <a:t> é fixa, estima-se que em 2140 o ultimo Bitcoin dos 21 milhões entrará em circulação,</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70293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err="1"/>
              <a:t>Ecosistema</a:t>
            </a:r>
            <a:r>
              <a:rPr lang="pt-BR" dirty="0"/>
              <a:t> do Bitcoin</a:t>
            </a:r>
          </a:p>
        </p:txBody>
      </p:sp>
      <p:pic>
        <p:nvPicPr>
          <p:cNvPr id="2050" name="Picture 2">
            <a:extLst>
              <a:ext uri="{FF2B5EF4-FFF2-40B4-BE49-F238E27FC236}">
                <a16:creationId xmlns:a16="http://schemas.microsoft.com/office/drawing/2014/main" id="{28BF7722-DBE6-4A68-BD71-BB27DF5C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81" y="1663533"/>
            <a:ext cx="11420877" cy="774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Tree>
    <p:extLst>
      <p:ext uri="{BB962C8B-B14F-4D97-AF65-F5344CB8AC3E}">
        <p14:creationId xmlns:p14="http://schemas.microsoft.com/office/powerpoint/2010/main" val="2951455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
            <a:extLst>
              <a:ext uri="{FF2B5EF4-FFF2-40B4-BE49-F238E27FC236}">
                <a16:creationId xmlns:a16="http://schemas.microsoft.com/office/drawing/2014/main" id="{8FE4D52F-F7A8-45CD-B9C6-7943B82B8A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7085"/>
          <a:stretch/>
        </p:blipFill>
        <p:spPr>
          <a:xfrm>
            <a:off x="2999327" y="-4374"/>
            <a:ext cx="14555248" cy="9872464"/>
          </a:xfrm>
          <a:prstGeom prst="rect">
            <a:avLst/>
          </a:prstGeom>
        </p:spPr>
      </p:pic>
      <p:pic>
        <p:nvPicPr>
          <p:cNvPr id="79" name="Imagem 78" descr="Uma imagem contendo pássaro, homem, azul, ar&#10;&#10;Descrição gerada automaticamente">
            <a:extLst>
              <a:ext uri="{FF2B5EF4-FFF2-40B4-BE49-F238E27FC236}">
                <a16:creationId xmlns:a16="http://schemas.microsoft.com/office/drawing/2014/main" id="{30620B49-1239-144C-9846-BAA080EF34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pic>
        <p:nvPicPr>
          <p:cNvPr id="80" name="Imagem 79">
            <a:extLst>
              <a:ext uri="{FF2B5EF4-FFF2-40B4-BE49-F238E27FC236}">
                <a16:creationId xmlns:a16="http://schemas.microsoft.com/office/drawing/2014/main" id="{4322A214-3BA7-7740-9EB8-1777B26114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11581"/>
            <a:ext cx="5659277" cy="9867914"/>
          </a:xfrm>
          <a:prstGeom prst="rect">
            <a:avLst/>
          </a:prstGeom>
        </p:spPr>
      </p:pic>
      <p:sp>
        <p:nvSpPr>
          <p:cNvPr id="81" name="Espaço Reservado para Texto 4">
            <a:extLst>
              <a:ext uri="{FF2B5EF4-FFF2-40B4-BE49-F238E27FC236}">
                <a16:creationId xmlns:a16="http://schemas.microsoft.com/office/drawing/2014/main" id="{9CF829F4-22C0-6A4E-9D39-2EBCFF1F9C0E}"/>
              </a:ext>
            </a:extLst>
          </p:cNvPr>
          <p:cNvSpPr>
            <a:spLocks noGrp="1"/>
          </p:cNvSpPr>
          <p:nvPr>
            <p:ph type="body" sz="quarter" idx="11"/>
          </p:nvPr>
        </p:nvSpPr>
        <p:spPr>
          <a:xfrm>
            <a:off x="1069151" y="2924347"/>
            <a:ext cx="4597553" cy="1663868"/>
          </a:xfrm>
          <a:prstGeom prst="rect">
            <a:avLst/>
          </a:prstGeom>
        </p:spPr>
        <p:txBody>
          <a:bodyPr/>
          <a:lstStyle/>
          <a:p>
            <a:pPr algn="ctr"/>
            <a:r>
              <a:rPr lang="pt-BR" dirty="0" err="1"/>
              <a:t>Ethereum</a:t>
            </a:r>
            <a:endParaRPr lang="pt-BR" dirty="0"/>
          </a:p>
        </p:txBody>
      </p:sp>
      <p:grpSp>
        <p:nvGrpSpPr>
          <p:cNvPr id="82" name="Agrupar 81">
            <a:extLst>
              <a:ext uri="{FF2B5EF4-FFF2-40B4-BE49-F238E27FC236}">
                <a16:creationId xmlns:a16="http://schemas.microsoft.com/office/drawing/2014/main" id="{BE9DB630-6091-8A4F-961B-41860224C144}"/>
              </a:ext>
            </a:extLst>
          </p:cNvPr>
          <p:cNvGrpSpPr/>
          <p:nvPr/>
        </p:nvGrpSpPr>
        <p:grpSpPr>
          <a:xfrm>
            <a:off x="1307069" y="4942392"/>
            <a:ext cx="4121716" cy="160839"/>
            <a:chOff x="622916" y="6380655"/>
            <a:chExt cx="4122461" cy="160868"/>
          </a:xfrm>
        </p:grpSpPr>
        <p:sp>
          <p:nvSpPr>
            <p:cNvPr id="83" name="Oval 82">
              <a:extLst>
                <a:ext uri="{FF2B5EF4-FFF2-40B4-BE49-F238E27FC236}">
                  <a16:creationId xmlns:a16="http://schemas.microsoft.com/office/drawing/2014/main" id="{F6B901FE-683D-D845-AA20-73A8E0F29240}"/>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4" name="Oval 83">
              <a:extLst>
                <a:ext uri="{FF2B5EF4-FFF2-40B4-BE49-F238E27FC236}">
                  <a16:creationId xmlns:a16="http://schemas.microsoft.com/office/drawing/2014/main" id="{EDC4B4A3-8E75-0844-BA77-0C5E7D8A2E76}"/>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5" name="Oval 84">
              <a:extLst>
                <a:ext uri="{FF2B5EF4-FFF2-40B4-BE49-F238E27FC236}">
                  <a16:creationId xmlns:a16="http://schemas.microsoft.com/office/drawing/2014/main" id="{8986238F-676C-0142-BA5A-BACC13632ED4}"/>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6" name="Oval 85">
              <a:extLst>
                <a:ext uri="{FF2B5EF4-FFF2-40B4-BE49-F238E27FC236}">
                  <a16:creationId xmlns:a16="http://schemas.microsoft.com/office/drawing/2014/main" id="{30463752-BF24-E347-ACD2-D0BB001BD858}"/>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7" name="Oval 86">
              <a:extLst>
                <a:ext uri="{FF2B5EF4-FFF2-40B4-BE49-F238E27FC236}">
                  <a16:creationId xmlns:a16="http://schemas.microsoft.com/office/drawing/2014/main" id="{62EAEEEB-5523-9649-BFE8-C5795D72979E}"/>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8" name="Oval 87">
              <a:extLst>
                <a:ext uri="{FF2B5EF4-FFF2-40B4-BE49-F238E27FC236}">
                  <a16:creationId xmlns:a16="http://schemas.microsoft.com/office/drawing/2014/main" id="{BEFA5750-867D-5A4C-9BAF-4CD92633BC20}"/>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9" name="Oval 88">
              <a:extLst>
                <a:ext uri="{FF2B5EF4-FFF2-40B4-BE49-F238E27FC236}">
                  <a16:creationId xmlns:a16="http://schemas.microsoft.com/office/drawing/2014/main" id="{463AB8ED-9C11-4443-A2CA-9E0D03ACF8C8}"/>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0" name="Oval 89">
              <a:extLst>
                <a:ext uri="{FF2B5EF4-FFF2-40B4-BE49-F238E27FC236}">
                  <a16:creationId xmlns:a16="http://schemas.microsoft.com/office/drawing/2014/main" id="{66EA56C8-4451-1445-9D1A-6CB2E5CC4E7C}"/>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1" name="Oval 90">
              <a:extLst>
                <a:ext uri="{FF2B5EF4-FFF2-40B4-BE49-F238E27FC236}">
                  <a16:creationId xmlns:a16="http://schemas.microsoft.com/office/drawing/2014/main" id="{EE75870A-E1D0-CF42-8BA1-EB84E8E2D661}"/>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2" name="Oval 91">
              <a:extLst>
                <a:ext uri="{FF2B5EF4-FFF2-40B4-BE49-F238E27FC236}">
                  <a16:creationId xmlns:a16="http://schemas.microsoft.com/office/drawing/2014/main" id="{8597911E-AB6A-9742-ADCE-928990788BE6}"/>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3" name="Oval 92">
              <a:extLst>
                <a:ext uri="{FF2B5EF4-FFF2-40B4-BE49-F238E27FC236}">
                  <a16:creationId xmlns:a16="http://schemas.microsoft.com/office/drawing/2014/main" id="{8586AC80-0E42-2947-892B-D16434046F3F}"/>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4" name="Oval 93">
              <a:extLst>
                <a:ext uri="{FF2B5EF4-FFF2-40B4-BE49-F238E27FC236}">
                  <a16:creationId xmlns:a16="http://schemas.microsoft.com/office/drawing/2014/main" id="{82E4B97D-8547-6C4D-A1D3-298157C217E1}"/>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5" name="Oval 94">
              <a:extLst>
                <a:ext uri="{FF2B5EF4-FFF2-40B4-BE49-F238E27FC236}">
                  <a16:creationId xmlns:a16="http://schemas.microsoft.com/office/drawing/2014/main" id="{D53D67AB-43BC-BE44-B8BC-4C91CC6ABDFC}"/>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6" name="Oval 95">
              <a:extLst>
                <a:ext uri="{FF2B5EF4-FFF2-40B4-BE49-F238E27FC236}">
                  <a16:creationId xmlns:a16="http://schemas.microsoft.com/office/drawing/2014/main" id="{C9DA0AB4-9C2D-194F-A3DB-49C89B6111DF}"/>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7" name="Oval 96">
              <a:extLst>
                <a:ext uri="{FF2B5EF4-FFF2-40B4-BE49-F238E27FC236}">
                  <a16:creationId xmlns:a16="http://schemas.microsoft.com/office/drawing/2014/main" id="{BD5B4AE4-59D1-4440-B75B-4B1595C46312}"/>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8" name="Oval 97">
              <a:extLst>
                <a:ext uri="{FF2B5EF4-FFF2-40B4-BE49-F238E27FC236}">
                  <a16:creationId xmlns:a16="http://schemas.microsoft.com/office/drawing/2014/main" id="{CF1DEB9C-64A9-5D4B-9AAF-14B89B2B4E86}"/>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Tree>
    <p:extLst>
      <p:ext uri="{BB962C8B-B14F-4D97-AF65-F5344CB8AC3E}">
        <p14:creationId xmlns:p14="http://schemas.microsoft.com/office/powerpoint/2010/main" val="290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O que é </a:t>
            </a:r>
            <a:r>
              <a:rPr lang="pt-BR" dirty="0" err="1"/>
              <a:t>Ethereum</a:t>
            </a:r>
            <a:r>
              <a:rPr lang="pt-BR" dirty="0"/>
              <a:t>?</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8668463"/>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foi inicialmente descrito em um white paper de Vitalik </a:t>
            </a:r>
            <a:r>
              <a:rPr lang="pt-BR" sz="2000" dirty="0" err="1">
                <a:solidFill>
                  <a:schemeClr val="bg1">
                    <a:lumMod val="50000"/>
                  </a:schemeClr>
                </a:solidFill>
                <a:latin typeface="Arial" panose="020B0604020202020204" pitchFamily="34" charset="0"/>
                <a:cs typeface="Arial" panose="020B0604020202020204" pitchFamily="34" charset="0"/>
              </a:rPr>
              <a:t>Buterin</a:t>
            </a:r>
            <a:r>
              <a:rPr lang="pt-BR" sz="2000" dirty="0">
                <a:solidFill>
                  <a:schemeClr val="bg1">
                    <a:lumMod val="50000"/>
                  </a:schemeClr>
                </a:solidFill>
                <a:latin typeface="Arial" panose="020B0604020202020204" pitchFamily="34" charset="0"/>
                <a:cs typeface="Arial" panose="020B0604020202020204" pitchFamily="34" charset="0"/>
              </a:rPr>
              <a:t> no final de 2013 com o objetivo de construir aplicativos descentralizados.</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err="1">
                <a:solidFill>
                  <a:schemeClr val="bg1">
                    <a:lumMod val="50000"/>
                  </a:schemeClr>
                </a:solidFill>
                <a:latin typeface="Arial" panose="020B0604020202020204" pitchFamily="34" charset="0"/>
                <a:cs typeface="Arial" panose="020B0604020202020204" pitchFamily="34" charset="0"/>
              </a:rPr>
              <a:t>Buterin</a:t>
            </a:r>
            <a:r>
              <a:rPr lang="pt-BR" sz="2000" dirty="0">
                <a:solidFill>
                  <a:schemeClr val="bg1">
                    <a:lumMod val="50000"/>
                  </a:schemeClr>
                </a:solidFill>
                <a:latin typeface="Arial" panose="020B0604020202020204" pitchFamily="34" charset="0"/>
                <a:cs typeface="Arial" panose="020B0604020202020204" pitchFamily="34" charset="0"/>
              </a:rPr>
              <a:t> argumentou com os desenvolvedores do núcleo do bitcoin que a tecnologia Bitcoin e </a:t>
            </a:r>
            <a:r>
              <a:rPr lang="pt-BR" sz="2000" dirty="0">
                <a:solidFill>
                  <a:schemeClr val="bg1">
                    <a:lumMod val="50000"/>
                  </a:schemeClr>
                </a:solidFill>
                <a:latin typeface="Arial" panose="020B0604020202020204" pitchFamily="34" charset="0"/>
                <a:cs typeface="Arial" panose="020B0604020202020204" pitchFamily="34" charset="0"/>
                <a:hlinkClick r:id="rId3" tooltip="Blockchain">
                  <a:extLst>
                    <a:ext uri="{A12FA001-AC4F-418D-AE19-62706E023703}">
                      <ahyp:hlinkClr xmlns:ahyp="http://schemas.microsoft.com/office/drawing/2018/hyperlinkcolor" val="tx"/>
                    </a:ext>
                  </a:extLst>
                </a:hlinkClick>
              </a:rPr>
              <a:t>blockchain</a:t>
            </a:r>
            <a:r>
              <a:rPr lang="pt-BR" sz="2000" dirty="0">
                <a:solidFill>
                  <a:schemeClr val="bg1">
                    <a:lumMod val="50000"/>
                  </a:schemeClr>
                </a:solidFill>
                <a:latin typeface="Arial" panose="020B0604020202020204" pitchFamily="34" charset="0"/>
                <a:cs typeface="Arial" panose="020B0604020202020204" pitchFamily="34" charset="0"/>
              </a:rPr>
              <a:t> poderia se beneficiar de outros aplicativos além do dinheiro e precisava de uma linguagem mais robusta para o desenvolvimento de aplicativos que pudesse levar à anexação de ativos do mundo real, como ações e propriedades, para a blockchain.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Em agosto de 2014, Gavin Wood, </a:t>
            </a:r>
            <a:r>
              <a:rPr lang="pt-BR" sz="2000" dirty="0" err="1">
                <a:solidFill>
                  <a:schemeClr val="bg1">
                    <a:lumMod val="50000"/>
                  </a:schemeClr>
                </a:solidFill>
                <a:latin typeface="Arial" panose="020B0604020202020204" pitchFamily="34" charset="0"/>
                <a:cs typeface="Arial" panose="020B0604020202020204" pitchFamily="34" charset="0"/>
              </a:rPr>
              <a:t>Co-Autor</a:t>
            </a:r>
            <a:r>
              <a:rPr lang="pt-BR" sz="2000" dirty="0">
                <a:solidFill>
                  <a:schemeClr val="bg1">
                    <a:lumMod val="50000"/>
                  </a:schemeClr>
                </a:solidFill>
                <a:latin typeface="Arial" panose="020B0604020202020204" pitchFamily="34" charset="0"/>
                <a:cs typeface="Arial" panose="020B0604020202020204" pitchFamily="34" charset="0"/>
              </a:rPr>
              <a:t> do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publicou um paper contendo a proposta do </a:t>
            </a:r>
            <a:r>
              <a:rPr lang="pt-BR" sz="2000" dirty="0" err="1">
                <a:solidFill>
                  <a:schemeClr val="bg1">
                    <a:lumMod val="50000"/>
                  </a:schemeClr>
                </a:solidFill>
                <a:latin typeface="Arial" panose="020B0604020202020204" pitchFamily="34" charset="0"/>
                <a:cs typeface="Arial" panose="020B0604020202020204" pitchFamily="34" charset="0"/>
              </a:rPr>
              <a:t>Solidity</a:t>
            </a:r>
            <a:r>
              <a:rPr lang="pt-BR" sz="2000" dirty="0">
                <a:solidFill>
                  <a:schemeClr val="bg1">
                    <a:lumMod val="50000"/>
                  </a:schemeClr>
                </a:solidFill>
                <a:latin typeface="Arial" panose="020B0604020202020204" pitchFamily="34" charset="0"/>
                <a:cs typeface="Arial" panose="020B0604020202020204" pitchFamily="34" charset="0"/>
              </a:rPr>
              <a:t>, uma linguagem de programação projetada para desenvolver Contratos Inteligentes (</a:t>
            </a:r>
            <a:r>
              <a:rPr lang="pt-BR" sz="2000" dirty="0" err="1">
                <a:solidFill>
                  <a:schemeClr val="bg1">
                    <a:lumMod val="50000"/>
                  </a:schemeClr>
                </a:solidFill>
                <a:latin typeface="Arial" panose="020B0604020202020204" pitchFamily="34" charset="0"/>
                <a:cs typeface="Arial" panose="020B0604020202020204" pitchFamily="34" charset="0"/>
              </a:rPr>
              <a:t>Smart-Contracts</a:t>
            </a:r>
            <a:r>
              <a:rPr lang="pt-BR" sz="2000" dirty="0">
                <a:solidFill>
                  <a:schemeClr val="bg1">
                    <a:lumMod val="50000"/>
                  </a:schemeClr>
                </a:solidFill>
                <a:latin typeface="Arial" panose="020B0604020202020204" pitchFamily="34" charset="0"/>
                <a:cs typeface="Arial" panose="020B0604020202020204" pitchFamily="34" charset="0"/>
              </a:rPr>
              <a:t>).</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Um contrato inteligente é um contrato autoexecutável. O código e os acordos nele contidos existem em uma rede </a:t>
            </a:r>
            <a:r>
              <a:rPr lang="pt-BR" sz="20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blockchain</a:t>
            </a:r>
            <a:r>
              <a:rPr lang="pt-BR" sz="2000" dirty="0">
                <a:solidFill>
                  <a:schemeClr val="bg1">
                    <a:lumMod val="50000"/>
                  </a:schemeClr>
                </a:solidFill>
                <a:latin typeface="Arial" panose="020B0604020202020204" pitchFamily="34" charset="0"/>
                <a:cs typeface="Arial" panose="020B0604020202020204" pitchFamily="34" charset="0"/>
              </a:rPr>
              <a:t> descentralizada e distribuída. O código controla a execução e as transações são rastreáveis ​​e irreversíveis.</a:t>
            </a:r>
            <a:br>
              <a:rPr lang="pt-BR" sz="2000" dirty="0">
                <a:solidFill>
                  <a:schemeClr val="bg1">
                    <a:lumMod val="50000"/>
                  </a:schemeClr>
                </a:solidFill>
                <a:latin typeface="Arial" panose="020B0604020202020204" pitchFamily="34" charset="0"/>
                <a:cs typeface="Arial" panose="020B0604020202020204" pitchFamily="34" charset="0"/>
              </a:rPr>
            </a:br>
            <a:br>
              <a:rPr lang="pt-BR" sz="1400" b="0" i="0" dirty="0">
                <a:solidFill>
                  <a:srgbClr val="202122"/>
                </a:solidFill>
                <a:effectLst/>
                <a:latin typeface="-apple-system"/>
              </a:rPr>
            </a:br>
            <a:endParaRPr lang="pt-BR" sz="20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31108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Bitcoin </a:t>
            </a:r>
            <a:r>
              <a:rPr lang="pt-BR" dirty="0" err="1"/>
              <a:t>vs</a:t>
            </a:r>
            <a:r>
              <a:rPr lang="pt-BR" dirty="0"/>
              <a:t> </a:t>
            </a:r>
            <a:r>
              <a:rPr lang="pt-BR" dirty="0" err="1"/>
              <a:t>Ethereum</a:t>
            </a:r>
            <a:r>
              <a:rPr lang="pt-BR" dirty="0"/>
              <a:t>?</a:t>
            </a:r>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6498639"/>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Enquanto o propósito do Bitcoin é simplesmente ser um sistema de pagamentos eletrônicos com um único ativo em seu ecossistema, 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propõe ir além.</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Com a utilização de </a:t>
            </a:r>
            <a:r>
              <a:rPr lang="pt-BR" sz="2000" dirty="0" err="1">
                <a:solidFill>
                  <a:schemeClr val="bg1">
                    <a:lumMod val="50000"/>
                  </a:schemeClr>
                </a:solidFill>
                <a:latin typeface="Arial" panose="020B0604020202020204" pitchFamily="34" charset="0"/>
                <a:cs typeface="Arial" panose="020B0604020202020204" pitchFamily="34" charset="0"/>
              </a:rPr>
              <a:t>smart-contracts</a:t>
            </a:r>
            <a:r>
              <a:rPr lang="pt-BR" sz="2000" dirty="0">
                <a:solidFill>
                  <a:schemeClr val="bg1">
                    <a:lumMod val="50000"/>
                  </a:schemeClr>
                </a:solidFill>
                <a:latin typeface="Arial" panose="020B0604020202020204" pitchFamily="34" charset="0"/>
                <a:cs typeface="Arial" panose="020B0604020202020204" pitchFamily="34" charset="0"/>
              </a:rPr>
              <a:t>, é possível criar Tokens dentro da rede do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Estes tokens são conhecidos por ERC-20. Estes Tokens rodam na rede do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como do Ecossistema.</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Para evitar um eventual gargalo de processamento ou restrição de expansão, 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é programado para ser uma rede infinita, ou seja, enquanto o Bitcoin possui uma restrição de 21 milhões de ativos em circulação, 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não possui um teto inflacionário. Esta diferença é essencial na analise e comparação do </a:t>
            </a:r>
            <a:r>
              <a:rPr lang="pt-BR" sz="2000" dirty="0" err="1">
                <a:solidFill>
                  <a:schemeClr val="bg1">
                    <a:lumMod val="50000"/>
                  </a:schemeClr>
                </a:solidFill>
                <a:latin typeface="Arial" panose="020B0604020202020204" pitchFamily="34" charset="0"/>
                <a:cs typeface="Arial" panose="020B0604020202020204" pitchFamily="34" charset="0"/>
              </a:rPr>
              <a:t>Ethereum</a:t>
            </a:r>
            <a:r>
              <a:rPr lang="pt-BR" sz="2000" dirty="0">
                <a:solidFill>
                  <a:schemeClr val="bg1">
                    <a:lumMod val="50000"/>
                  </a:schemeClr>
                </a:solidFill>
                <a:latin typeface="Arial" panose="020B0604020202020204" pitchFamily="34" charset="0"/>
                <a:cs typeface="Arial" panose="020B0604020202020204" pitchFamily="34" charset="0"/>
              </a:rPr>
              <a:t> com Bitcoin em perspectivas de ativos financeiros.</a:t>
            </a:r>
          </a:p>
        </p:txBody>
      </p:sp>
    </p:spTree>
    <p:extLst>
      <p:ext uri="{BB962C8B-B14F-4D97-AF65-F5344CB8AC3E}">
        <p14:creationId xmlns:p14="http://schemas.microsoft.com/office/powerpoint/2010/main" val="10326892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m 3" descr="Pessoa na frente de um laptop&#10;&#10;Descrição gerada automaticamente">
            <a:extLst>
              <a:ext uri="{FF2B5EF4-FFF2-40B4-BE49-F238E27FC236}">
                <a16:creationId xmlns:a16="http://schemas.microsoft.com/office/drawing/2014/main" id="{E3686FF4-7E91-4B8B-A847-E328A8B055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611"/>
          <a:stretch/>
        </p:blipFill>
        <p:spPr>
          <a:xfrm>
            <a:off x="2740454" y="-5245"/>
            <a:ext cx="14814122" cy="9872464"/>
          </a:xfrm>
          <a:prstGeom prst="rect">
            <a:avLst/>
          </a:prstGeom>
        </p:spPr>
      </p:pic>
      <p:pic>
        <p:nvPicPr>
          <p:cNvPr id="79" name="Imagem 78" descr="Uma imagem contendo pássaro, homem, azul, ar&#10;&#10;Descrição gerada automaticamente">
            <a:extLst>
              <a:ext uri="{FF2B5EF4-FFF2-40B4-BE49-F238E27FC236}">
                <a16:creationId xmlns:a16="http://schemas.microsoft.com/office/drawing/2014/main" id="{30620B49-1239-144C-9846-BAA080EF34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pic>
        <p:nvPicPr>
          <p:cNvPr id="80" name="Imagem 79">
            <a:extLst>
              <a:ext uri="{FF2B5EF4-FFF2-40B4-BE49-F238E27FC236}">
                <a16:creationId xmlns:a16="http://schemas.microsoft.com/office/drawing/2014/main" id="{4322A214-3BA7-7740-9EB8-1777B26114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11581"/>
            <a:ext cx="5659277" cy="9867914"/>
          </a:xfrm>
          <a:prstGeom prst="rect">
            <a:avLst/>
          </a:prstGeom>
        </p:spPr>
      </p:pic>
      <p:sp>
        <p:nvSpPr>
          <p:cNvPr id="81" name="Espaço Reservado para Texto 4">
            <a:extLst>
              <a:ext uri="{FF2B5EF4-FFF2-40B4-BE49-F238E27FC236}">
                <a16:creationId xmlns:a16="http://schemas.microsoft.com/office/drawing/2014/main" id="{9CF829F4-22C0-6A4E-9D39-2EBCFF1F9C0E}"/>
              </a:ext>
            </a:extLst>
          </p:cNvPr>
          <p:cNvSpPr>
            <a:spLocks noGrp="1"/>
          </p:cNvSpPr>
          <p:nvPr>
            <p:ph type="body" sz="quarter" idx="11"/>
          </p:nvPr>
        </p:nvSpPr>
        <p:spPr>
          <a:xfrm>
            <a:off x="1069151" y="2924347"/>
            <a:ext cx="4597553" cy="1663868"/>
          </a:xfrm>
          <a:prstGeom prst="rect">
            <a:avLst/>
          </a:prstGeom>
        </p:spPr>
        <p:txBody>
          <a:bodyPr/>
          <a:lstStyle/>
          <a:p>
            <a:pPr algn="ctr"/>
            <a:r>
              <a:rPr lang="pt-BR" dirty="0" err="1"/>
              <a:t>DeFi</a:t>
            </a:r>
            <a:endParaRPr lang="pt-BR" dirty="0"/>
          </a:p>
        </p:txBody>
      </p:sp>
      <p:grpSp>
        <p:nvGrpSpPr>
          <p:cNvPr id="82" name="Agrupar 81">
            <a:extLst>
              <a:ext uri="{FF2B5EF4-FFF2-40B4-BE49-F238E27FC236}">
                <a16:creationId xmlns:a16="http://schemas.microsoft.com/office/drawing/2014/main" id="{BE9DB630-6091-8A4F-961B-41860224C144}"/>
              </a:ext>
            </a:extLst>
          </p:cNvPr>
          <p:cNvGrpSpPr/>
          <p:nvPr/>
        </p:nvGrpSpPr>
        <p:grpSpPr>
          <a:xfrm>
            <a:off x="1307069" y="4942392"/>
            <a:ext cx="4121716" cy="160839"/>
            <a:chOff x="622916" y="6380655"/>
            <a:chExt cx="4122461" cy="160868"/>
          </a:xfrm>
        </p:grpSpPr>
        <p:sp>
          <p:nvSpPr>
            <p:cNvPr id="83" name="Oval 82">
              <a:extLst>
                <a:ext uri="{FF2B5EF4-FFF2-40B4-BE49-F238E27FC236}">
                  <a16:creationId xmlns:a16="http://schemas.microsoft.com/office/drawing/2014/main" id="{F6B901FE-683D-D845-AA20-73A8E0F29240}"/>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4" name="Oval 83">
              <a:extLst>
                <a:ext uri="{FF2B5EF4-FFF2-40B4-BE49-F238E27FC236}">
                  <a16:creationId xmlns:a16="http://schemas.microsoft.com/office/drawing/2014/main" id="{EDC4B4A3-8E75-0844-BA77-0C5E7D8A2E76}"/>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5" name="Oval 84">
              <a:extLst>
                <a:ext uri="{FF2B5EF4-FFF2-40B4-BE49-F238E27FC236}">
                  <a16:creationId xmlns:a16="http://schemas.microsoft.com/office/drawing/2014/main" id="{8986238F-676C-0142-BA5A-BACC13632ED4}"/>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6" name="Oval 85">
              <a:extLst>
                <a:ext uri="{FF2B5EF4-FFF2-40B4-BE49-F238E27FC236}">
                  <a16:creationId xmlns:a16="http://schemas.microsoft.com/office/drawing/2014/main" id="{30463752-BF24-E347-ACD2-D0BB001BD858}"/>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7" name="Oval 86">
              <a:extLst>
                <a:ext uri="{FF2B5EF4-FFF2-40B4-BE49-F238E27FC236}">
                  <a16:creationId xmlns:a16="http://schemas.microsoft.com/office/drawing/2014/main" id="{62EAEEEB-5523-9649-BFE8-C5795D72979E}"/>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8" name="Oval 87">
              <a:extLst>
                <a:ext uri="{FF2B5EF4-FFF2-40B4-BE49-F238E27FC236}">
                  <a16:creationId xmlns:a16="http://schemas.microsoft.com/office/drawing/2014/main" id="{BEFA5750-867D-5A4C-9BAF-4CD92633BC20}"/>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9" name="Oval 88">
              <a:extLst>
                <a:ext uri="{FF2B5EF4-FFF2-40B4-BE49-F238E27FC236}">
                  <a16:creationId xmlns:a16="http://schemas.microsoft.com/office/drawing/2014/main" id="{463AB8ED-9C11-4443-A2CA-9E0D03ACF8C8}"/>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0" name="Oval 89">
              <a:extLst>
                <a:ext uri="{FF2B5EF4-FFF2-40B4-BE49-F238E27FC236}">
                  <a16:creationId xmlns:a16="http://schemas.microsoft.com/office/drawing/2014/main" id="{66EA56C8-4451-1445-9D1A-6CB2E5CC4E7C}"/>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1" name="Oval 90">
              <a:extLst>
                <a:ext uri="{FF2B5EF4-FFF2-40B4-BE49-F238E27FC236}">
                  <a16:creationId xmlns:a16="http://schemas.microsoft.com/office/drawing/2014/main" id="{EE75870A-E1D0-CF42-8BA1-EB84E8E2D661}"/>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2" name="Oval 91">
              <a:extLst>
                <a:ext uri="{FF2B5EF4-FFF2-40B4-BE49-F238E27FC236}">
                  <a16:creationId xmlns:a16="http://schemas.microsoft.com/office/drawing/2014/main" id="{8597911E-AB6A-9742-ADCE-928990788BE6}"/>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3" name="Oval 92">
              <a:extLst>
                <a:ext uri="{FF2B5EF4-FFF2-40B4-BE49-F238E27FC236}">
                  <a16:creationId xmlns:a16="http://schemas.microsoft.com/office/drawing/2014/main" id="{8586AC80-0E42-2947-892B-D16434046F3F}"/>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4" name="Oval 93">
              <a:extLst>
                <a:ext uri="{FF2B5EF4-FFF2-40B4-BE49-F238E27FC236}">
                  <a16:creationId xmlns:a16="http://schemas.microsoft.com/office/drawing/2014/main" id="{82E4B97D-8547-6C4D-A1D3-298157C217E1}"/>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5" name="Oval 94">
              <a:extLst>
                <a:ext uri="{FF2B5EF4-FFF2-40B4-BE49-F238E27FC236}">
                  <a16:creationId xmlns:a16="http://schemas.microsoft.com/office/drawing/2014/main" id="{D53D67AB-43BC-BE44-B8BC-4C91CC6ABDFC}"/>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6" name="Oval 95">
              <a:extLst>
                <a:ext uri="{FF2B5EF4-FFF2-40B4-BE49-F238E27FC236}">
                  <a16:creationId xmlns:a16="http://schemas.microsoft.com/office/drawing/2014/main" id="{C9DA0AB4-9C2D-194F-A3DB-49C89B6111DF}"/>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7" name="Oval 96">
              <a:extLst>
                <a:ext uri="{FF2B5EF4-FFF2-40B4-BE49-F238E27FC236}">
                  <a16:creationId xmlns:a16="http://schemas.microsoft.com/office/drawing/2014/main" id="{BD5B4AE4-59D1-4440-B75B-4B1595C46312}"/>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8" name="Oval 97">
              <a:extLst>
                <a:ext uri="{FF2B5EF4-FFF2-40B4-BE49-F238E27FC236}">
                  <a16:creationId xmlns:a16="http://schemas.microsoft.com/office/drawing/2014/main" id="{CF1DEB9C-64A9-5D4B-9AAF-14B89B2B4E86}"/>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Tree>
    <p:extLst>
      <p:ext uri="{BB962C8B-B14F-4D97-AF65-F5344CB8AC3E}">
        <p14:creationId xmlns:p14="http://schemas.microsoft.com/office/powerpoint/2010/main" val="20013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25C3F1D2-DC66-9C4D-8FB6-C81F859832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err="1"/>
              <a:t>Decentralized</a:t>
            </a:r>
            <a:r>
              <a:rPr lang="pt-BR" dirty="0"/>
              <a:t> </a:t>
            </a:r>
            <a:r>
              <a:rPr lang="pt-BR" dirty="0" err="1"/>
              <a:t>Finance</a:t>
            </a:r>
            <a:endParaRPr lang="pt-BR" dirty="0"/>
          </a:p>
        </p:txBody>
      </p:sp>
      <p:sp>
        <p:nvSpPr>
          <p:cNvPr id="12" name="Retângulo 1">
            <a:extLst>
              <a:ext uri="{FF2B5EF4-FFF2-40B4-BE49-F238E27FC236}">
                <a16:creationId xmlns:a16="http://schemas.microsoft.com/office/drawing/2014/main" id="{4A9F8E0E-1661-4302-917C-E86765989757}"/>
              </a:ext>
            </a:extLst>
          </p:cNvPr>
          <p:cNvSpPr/>
          <p:nvPr/>
        </p:nvSpPr>
        <p:spPr>
          <a:xfrm>
            <a:off x="1124014" y="1718139"/>
            <a:ext cx="8934385" cy="6960303"/>
          </a:xfrm>
          <a:prstGeom prst="rect">
            <a:avLst/>
          </a:prstGeom>
          <a:noFill/>
        </p:spPr>
        <p:txBody>
          <a:bodyPr wrap="square">
            <a:spAutoFit/>
          </a:bodyPr>
          <a:lstStyle/>
          <a:p>
            <a:pPr>
              <a:lnSpc>
                <a:spcPct val="150000"/>
              </a:lnSpc>
            </a:pPr>
            <a:r>
              <a:rPr lang="pt-BR" sz="2000" dirty="0" err="1">
                <a:solidFill>
                  <a:schemeClr val="bg1">
                    <a:lumMod val="50000"/>
                  </a:schemeClr>
                </a:solidFill>
                <a:latin typeface="Arial" panose="020B0604020202020204" pitchFamily="34" charset="0"/>
                <a:cs typeface="Arial" panose="020B0604020202020204" pitchFamily="34" charset="0"/>
              </a:rPr>
              <a:t>DeFi</a:t>
            </a:r>
            <a:r>
              <a:rPr lang="pt-BR" sz="2000" dirty="0">
                <a:solidFill>
                  <a:schemeClr val="bg1">
                    <a:lumMod val="50000"/>
                  </a:schemeClr>
                </a:solidFill>
                <a:latin typeface="Arial" panose="020B0604020202020204" pitchFamily="34" charset="0"/>
                <a:cs typeface="Arial" panose="020B0604020202020204" pitchFamily="34" charset="0"/>
              </a:rPr>
              <a:t> gira em torno de aplicativos descentralizados, também conhecidos como </a:t>
            </a:r>
            <a:r>
              <a:rPr lang="pt-BR" sz="2000" dirty="0" err="1">
                <a:solidFill>
                  <a:schemeClr val="bg1">
                    <a:lumMod val="50000"/>
                  </a:schemeClr>
                </a:solidFill>
                <a:latin typeface="Arial" panose="020B0604020202020204" pitchFamily="34" charset="0"/>
                <a:cs typeface="Arial" panose="020B0604020202020204" pitchFamily="34" charset="0"/>
              </a:rPr>
              <a:t>DApps</a:t>
            </a:r>
            <a:r>
              <a:rPr lang="pt-BR" sz="2000" dirty="0">
                <a:solidFill>
                  <a:schemeClr val="bg1">
                    <a:lumMod val="50000"/>
                  </a:schemeClr>
                </a:solidFill>
                <a:latin typeface="Arial" panose="020B0604020202020204" pitchFamily="34" charset="0"/>
                <a:cs typeface="Arial" panose="020B0604020202020204" pitchFamily="34" charset="0"/>
              </a:rPr>
              <a:t>, que executam funções financeiras baseadas em </a:t>
            </a:r>
            <a:r>
              <a:rPr lang="pt-BR" sz="2000" dirty="0" err="1">
                <a:solidFill>
                  <a:schemeClr val="bg1">
                    <a:lumMod val="50000"/>
                  </a:schemeClr>
                </a:solidFill>
                <a:latin typeface="Arial" panose="020B0604020202020204" pitchFamily="34" charset="0"/>
                <a:cs typeface="Arial" panose="020B0604020202020204" pitchFamily="34" charset="0"/>
              </a:rPr>
              <a:t>Smart-Contracts</a:t>
            </a:r>
            <a:r>
              <a:rPr lang="pt-BR" sz="2000" dirty="0">
                <a:solidFill>
                  <a:schemeClr val="bg1">
                    <a:lumMod val="50000"/>
                  </a:schemeClr>
                </a:solidFill>
                <a:latin typeface="Arial" panose="020B0604020202020204" pitchFamily="34" charset="0"/>
                <a:cs typeface="Arial" panose="020B0604020202020204" pitchFamily="34" charset="0"/>
              </a:rPr>
              <a:t> hospedados em livros distribuídos.</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As finanças descentralizadas (</a:t>
            </a:r>
            <a:r>
              <a:rPr lang="pt-BR" sz="2000" dirty="0" err="1">
                <a:solidFill>
                  <a:schemeClr val="bg1">
                    <a:lumMod val="50000"/>
                  </a:schemeClr>
                </a:solidFill>
                <a:latin typeface="Arial" panose="020B0604020202020204" pitchFamily="34" charset="0"/>
                <a:cs typeface="Arial" panose="020B0604020202020204" pitchFamily="34" charset="0"/>
              </a:rPr>
              <a:t>DeFi</a:t>
            </a:r>
            <a:r>
              <a:rPr lang="pt-BR" sz="2000" dirty="0">
                <a:solidFill>
                  <a:schemeClr val="bg1">
                    <a:lumMod val="50000"/>
                  </a:schemeClr>
                </a:solidFill>
                <a:latin typeface="Arial" panose="020B0604020202020204" pitchFamily="34" charset="0"/>
                <a:cs typeface="Arial" panose="020B0604020202020204" pitchFamily="34" charset="0"/>
              </a:rPr>
              <a:t>) oferecem instrumentos financeiros sem depender de intermediários como corretoras, bolsas ou bancos. Em vez disso, ele usa contratos inteligentes em um blockchain.</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As plataformas </a:t>
            </a:r>
            <a:r>
              <a:rPr lang="pt-BR" sz="2000" dirty="0" err="1">
                <a:solidFill>
                  <a:schemeClr val="bg1">
                    <a:lumMod val="50000"/>
                  </a:schemeClr>
                </a:solidFill>
                <a:latin typeface="Arial" panose="020B0604020202020204" pitchFamily="34" charset="0"/>
                <a:cs typeface="Arial" panose="020B0604020202020204" pitchFamily="34" charset="0"/>
              </a:rPr>
              <a:t>DeFi</a:t>
            </a:r>
            <a:r>
              <a:rPr lang="pt-BR" sz="2000" dirty="0">
                <a:solidFill>
                  <a:schemeClr val="bg1">
                    <a:lumMod val="50000"/>
                  </a:schemeClr>
                </a:solidFill>
                <a:latin typeface="Arial" panose="020B0604020202020204" pitchFamily="34" charset="0"/>
                <a:cs typeface="Arial" panose="020B0604020202020204" pitchFamily="34" charset="0"/>
              </a:rPr>
              <a:t> permitem que as pessoas emprestem ou tomem emprestado fundos de outras pessoas, especulem sobre os movimentos de preços de ativos usando derivativos, negociem criptomoedas, façam seguro contra riscos e ganhem juros em contas semelhantes a poupança. </a:t>
            </a: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a:p>
            <a:pPr>
              <a:lnSpc>
                <a:spcPct val="150000"/>
              </a:lnSpc>
            </a:pPr>
            <a:endParaRPr lang="pt-BR" sz="20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60737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3" descr="Pessoas na frente de um laptop&#10;&#10;Descrição gerada automaticamente">
            <a:extLst>
              <a:ext uri="{FF2B5EF4-FFF2-40B4-BE49-F238E27FC236}">
                <a16:creationId xmlns:a16="http://schemas.microsoft.com/office/drawing/2014/main" id="{F7460CA4-0B98-4F31-BEC6-6ACA66730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5875"/>
          <a:stretch/>
        </p:blipFill>
        <p:spPr>
          <a:xfrm>
            <a:off x="6400045" y="12297"/>
            <a:ext cx="11256890" cy="9872465"/>
          </a:xfrm>
          <a:prstGeom prst="rect">
            <a:avLst/>
          </a:prstGeom>
        </p:spPr>
      </p:pic>
      <p:pic>
        <p:nvPicPr>
          <p:cNvPr id="79" name="Imagem 78" descr="Uma imagem contendo pássaro, homem, azul, ar&#10;&#10;Descrição gerada automaticamente">
            <a:extLst>
              <a:ext uri="{FF2B5EF4-FFF2-40B4-BE49-F238E27FC236}">
                <a16:creationId xmlns:a16="http://schemas.microsoft.com/office/drawing/2014/main" id="{30620B49-1239-144C-9846-BAA080EF34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pic>
        <p:nvPicPr>
          <p:cNvPr id="80" name="Imagem 79">
            <a:extLst>
              <a:ext uri="{FF2B5EF4-FFF2-40B4-BE49-F238E27FC236}">
                <a16:creationId xmlns:a16="http://schemas.microsoft.com/office/drawing/2014/main" id="{4322A214-3BA7-7740-9EB8-1777B26114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11581"/>
            <a:ext cx="5659277" cy="9867914"/>
          </a:xfrm>
          <a:prstGeom prst="rect">
            <a:avLst/>
          </a:prstGeom>
        </p:spPr>
      </p:pic>
      <p:sp>
        <p:nvSpPr>
          <p:cNvPr id="81" name="Espaço Reservado para Texto 4">
            <a:extLst>
              <a:ext uri="{FF2B5EF4-FFF2-40B4-BE49-F238E27FC236}">
                <a16:creationId xmlns:a16="http://schemas.microsoft.com/office/drawing/2014/main" id="{9CF829F4-22C0-6A4E-9D39-2EBCFF1F9C0E}"/>
              </a:ext>
            </a:extLst>
          </p:cNvPr>
          <p:cNvSpPr>
            <a:spLocks noGrp="1"/>
          </p:cNvSpPr>
          <p:nvPr>
            <p:ph type="body" sz="quarter" idx="11"/>
          </p:nvPr>
        </p:nvSpPr>
        <p:spPr>
          <a:xfrm>
            <a:off x="1069151" y="2924347"/>
            <a:ext cx="4597553" cy="1663868"/>
          </a:xfrm>
          <a:prstGeom prst="rect">
            <a:avLst/>
          </a:prstGeom>
        </p:spPr>
        <p:txBody>
          <a:bodyPr/>
          <a:lstStyle/>
          <a:p>
            <a:pPr algn="ctr"/>
            <a:r>
              <a:rPr lang="pt-BR" dirty="0"/>
              <a:t>Tamanho do mercado</a:t>
            </a:r>
          </a:p>
        </p:txBody>
      </p:sp>
      <p:grpSp>
        <p:nvGrpSpPr>
          <p:cNvPr id="82" name="Agrupar 81">
            <a:extLst>
              <a:ext uri="{FF2B5EF4-FFF2-40B4-BE49-F238E27FC236}">
                <a16:creationId xmlns:a16="http://schemas.microsoft.com/office/drawing/2014/main" id="{BE9DB630-6091-8A4F-961B-41860224C144}"/>
              </a:ext>
            </a:extLst>
          </p:cNvPr>
          <p:cNvGrpSpPr/>
          <p:nvPr/>
        </p:nvGrpSpPr>
        <p:grpSpPr>
          <a:xfrm>
            <a:off x="1307069" y="4942392"/>
            <a:ext cx="4121716" cy="160839"/>
            <a:chOff x="622916" y="6380655"/>
            <a:chExt cx="4122461" cy="160868"/>
          </a:xfrm>
        </p:grpSpPr>
        <p:sp>
          <p:nvSpPr>
            <p:cNvPr id="83" name="Oval 82">
              <a:extLst>
                <a:ext uri="{FF2B5EF4-FFF2-40B4-BE49-F238E27FC236}">
                  <a16:creationId xmlns:a16="http://schemas.microsoft.com/office/drawing/2014/main" id="{F6B901FE-683D-D845-AA20-73A8E0F29240}"/>
                </a:ext>
              </a:extLst>
            </p:cNvPr>
            <p:cNvSpPr/>
            <p:nvPr userDrawn="1"/>
          </p:nvSpPr>
          <p:spPr>
            <a:xfrm>
              <a:off x="247165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4" name="Oval 83">
              <a:extLst>
                <a:ext uri="{FF2B5EF4-FFF2-40B4-BE49-F238E27FC236}">
                  <a16:creationId xmlns:a16="http://schemas.microsoft.com/office/drawing/2014/main" id="{EDC4B4A3-8E75-0844-BA77-0C5E7D8A2E76}"/>
                </a:ext>
              </a:extLst>
            </p:cNvPr>
            <p:cNvSpPr/>
            <p:nvPr userDrawn="1"/>
          </p:nvSpPr>
          <p:spPr>
            <a:xfrm>
              <a:off x="220755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5" name="Oval 84">
              <a:extLst>
                <a:ext uri="{FF2B5EF4-FFF2-40B4-BE49-F238E27FC236}">
                  <a16:creationId xmlns:a16="http://schemas.microsoft.com/office/drawing/2014/main" id="{8986238F-676C-0142-BA5A-BACC13632ED4}"/>
                </a:ext>
              </a:extLst>
            </p:cNvPr>
            <p:cNvSpPr/>
            <p:nvPr userDrawn="1"/>
          </p:nvSpPr>
          <p:spPr>
            <a:xfrm>
              <a:off x="194344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6" name="Oval 85">
              <a:extLst>
                <a:ext uri="{FF2B5EF4-FFF2-40B4-BE49-F238E27FC236}">
                  <a16:creationId xmlns:a16="http://schemas.microsoft.com/office/drawing/2014/main" id="{30463752-BF24-E347-ACD2-D0BB001BD858}"/>
                </a:ext>
              </a:extLst>
            </p:cNvPr>
            <p:cNvSpPr/>
            <p:nvPr userDrawn="1"/>
          </p:nvSpPr>
          <p:spPr>
            <a:xfrm>
              <a:off x="167934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7" name="Oval 86">
              <a:extLst>
                <a:ext uri="{FF2B5EF4-FFF2-40B4-BE49-F238E27FC236}">
                  <a16:creationId xmlns:a16="http://schemas.microsoft.com/office/drawing/2014/main" id="{62EAEEEB-5523-9649-BFE8-C5795D72979E}"/>
                </a:ext>
              </a:extLst>
            </p:cNvPr>
            <p:cNvSpPr/>
            <p:nvPr userDrawn="1"/>
          </p:nvSpPr>
          <p:spPr>
            <a:xfrm>
              <a:off x="141523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8" name="Oval 87">
              <a:extLst>
                <a:ext uri="{FF2B5EF4-FFF2-40B4-BE49-F238E27FC236}">
                  <a16:creationId xmlns:a16="http://schemas.microsoft.com/office/drawing/2014/main" id="{BEFA5750-867D-5A4C-9BAF-4CD92633BC20}"/>
                </a:ext>
              </a:extLst>
            </p:cNvPr>
            <p:cNvSpPr/>
            <p:nvPr userDrawn="1"/>
          </p:nvSpPr>
          <p:spPr>
            <a:xfrm>
              <a:off x="115112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89" name="Oval 88">
              <a:extLst>
                <a:ext uri="{FF2B5EF4-FFF2-40B4-BE49-F238E27FC236}">
                  <a16:creationId xmlns:a16="http://schemas.microsoft.com/office/drawing/2014/main" id="{463AB8ED-9C11-4443-A2CA-9E0D03ACF8C8}"/>
                </a:ext>
              </a:extLst>
            </p:cNvPr>
            <p:cNvSpPr/>
            <p:nvPr userDrawn="1"/>
          </p:nvSpPr>
          <p:spPr>
            <a:xfrm>
              <a:off x="88702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0" name="Oval 89">
              <a:extLst>
                <a:ext uri="{FF2B5EF4-FFF2-40B4-BE49-F238E27FC236}">
                  <a16:creationId xmlns:a16="http://schemas.microsoft.com/office/drawing/2014/main" id="{66EA56C8-4451-1445-9D1A-6CB2E5CC4E7C}"/>
                </a:ext>
              </a:extLst>
            </p:cNvPr>
            <p:cNvSpPr/>
            <p:nvPr userDrawn="1"/>
          </p:nvSpPr>
          <p:spPr>
            <a:xfrm>
              <a:off x="62291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1" name="Oval 90">
              <a:extLst>
                <a:ext uri="{FF2B5EF4-FFF2-40B4-BE49-F238E27FC236}">
                  <a16:creationId xmlns:a16="http://schemas.microsoft.com/office/drawing/2014/main" id="{EE75870A-E1D0-CF42-8BA1-EB84E8E2D661}"/>
                </a:ext>
              </a:extLst>
            </p:cNvPr>
            <p:cNvSpPr/>
            <p:nvPr userDrawn="1"/>
          </p:nvSpPr>
          <p:spPr>
            <a:xfrm>
              <a:off x="4584509"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2" name="Oval 91">
              <a:extLst>
                <a:ext uri="{FF2B5EF4-FFF2-40B4-BE49-F238E27FC236}">
                  <a16:creationId xmlns:a16="http://schemas.microsoft.com/office/drawing/2014/main" id="{8597911E-AB6A-9742-ADCE-928990788BE6}"/>
                </a:ext>
              </a:extLst>
            </p:cNvPr>
            <p:cNvSpPr/>
            <p:nvPr userDrawn="1"/>
          </p:nvSpPr>
          <p:spPr>
            <a:xfrm>
              <a:off x="432040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3" name="Oval 92">
              <a:extLst>
                <a:ext uri="{FF2B5EF4-FFF2-40B4-BE49-F238E27FC236}">
                  <a16:creationId xmlns:a16="http://schemas.microsoft.com/office/drawing/2014/main" id="{8586AC80-0E42-2947-892B-D16434046F3F}"/>
                </a:ext>
              </a:extLst>
            </p:cNvPr>
            <p:cNvSpPr/>
            <p:nvPr userDrawn="1"/>
          </p:nvSpPr>
          <p:spPr>
            <a:xfrm>
              <a:off x="405629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4" name="Oval 93">
              <a:extLst>
                <a:ext uri="{FF2B5EF4-FFF2-40B4-BE49-F238E27FC236}">
                  <a16:creationId xmlns:a16="http://schemas.microsoft.com/office/drawing/2014/main" id="{82E4B97D-8547-6C4D-A1D3-298157C217E1}"/>
                </a:ext>
              </a:extLst>
            </p:cNvPr>
            <p:cNvSpPr/>
            <p:nvPr userDrawn="1"/>
          </p:nvSpPr>
          <p:spPr>
            <a:xfrm>
              <a:off x="3792188"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5" name="Oval 94">
              <a:extLst>
                <a:ext uri="{FF2B5EF4-FFF2-40B4-BE49-F238E27FC236}">
                  <a16:creationId xmlns:a16="http://schemas.microsoft.com/office/drawing/2014/main" id="{D53D67AB-43BC-BE44-B8BC-4C91CC6ABDFC}"/>
                </a:ext>
              </a:extLst>
            </p:cNvPr>
            <p:cNvSpPr/>
            <p:nvPr userDrawn="1"/>
          </p:nvSpPr>
          <p:spPr>
            <a:xfrm>
              <a:off x="3528082"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6" name="Oval 95">
              <a:extLst>
                <a:ext uri="{FF2B5EF4-FFF2-40B4-BE49-F238E27FC236}">
                  <a16:creationId xmlns:a16="http://schemas.microsoft.com/office/drawing/2014/main" id="{C9DA0AB4-9C2D-194F-A3DB-49C89B6111DF}"/>
                </a:ext>
              </a:extLst>
            </p:cNvPr>
            <p:cNvSpPr/>
            <p:nvPr userDrawn="1"/>
          </p:nvSpPr>
          <p:spPr>
            <a:xfrm>
              <a:off x="3263976"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7" name="Oval 96">
              <a:extLst>
                <a:ext uri="{FF2B5EF4-FFF2-40B4-BE49-F238E27FC236}">
                  <a16:creationId xmlns:a16="http://schemas.microsoft.com/office/drawing/2014/main" id="{BD5B4AE4-59D1-4440-B75B-4B1595C46312}"/>
                </a:ext>
              </a:extLst>
            </p:cNvPr>
            <p:cNvSpPr/>
            <p:nvPr userDrawn="1"/>
          </p:nvSpPr>
          <p:spPr>
            <a:xfrm>
              <a:off x="2999870"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98" name="Oval 97">
              <a:extLst>
                <a:ext uri="{FF2B5EF4-FFF2-40B4-BE49-F238E27FC236}">
                  <a16:creationId xmlns:a16="http://schemas.microsoft.com/office/drawing/2014/main" id="{CF1DEB9C-64A9-5D4B-9AAF-14B89B2B4E86}"/>
                </a:ext>
              </a:extLst>
            </p:cNvPr>
            <p:cNvSpPr/>
            <p:nvPr userDrawn="1"/>
          </p:nvSpPr>
          <p:spPr>
            <a:xfrm>
              <a:off x="2735764" y="6380655"/>
              <a:ext cx="160868" cy="16086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grpSp>
    </p:spTree>
    <p:extLst>
      <p:ext uri="{BB962C8B-B14F-4D97-AF65-F5344CB8AC3E}">
        <p14:creationId xmlns:p14="http://schemas.microsoft.com/office/powerpoint/2010/main" val="24346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82A6F24-5A6A-4953-BA6C-1AFFB33A07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sp>
        <p:nvSpPr>
          <p:cNvPr id="3" name="Espaço Reservado para Texto 2">
            <a:extLst>
              <a:ext uri="{FF2B5EF4-FFF2-40B4-BE49-F238E27FC236}">
                <a16:creationId xmlns:a16="http://schemas.microsoft.com/office/drawing/2014/main" id="{7458335A-5CED-294F-9C52-9BD41CCEB434}"/>
              </a:ext>
            </a:extLst>
          </p:cNvPr>
          <p:cNvSpPr>
            <a:spLocks noGrp="1"/>
          </p:cNvSpPr>
          <p:nvPr>
            <p:ph type="body" sz="quarter" idx="11"/>
          </p:nvPr>
        </p:nvSpPr>
        <p:spPr/>
        <p:txBody>
          <a:bodyPr anchor="t"/>
          <a:lstStyle/>
          <a:p>
            <a:r>
              <a:rPr lang="pt-BR" dirty="0"/>
              <a:t>SHA-256 na teoria</a:t>
            </a:r>
          </a:p>
          <a:p>
            <a:endParaRPr lang="pt-BR" dirty="0"/>
          </a:p>
        </p:txBody>
      </p:sp>
      <p:sp>
        <p:nvSpPr>
          <p:cNvPr id="5" name="Espaço Reservado para Texto 4">
            <a:extLst>
              <a:ext uri="{FF2B5EF4-FFF2-40B4-BE49-F238E27FC236}">
                <a16:creationId xmlns:a16="http://schemas.microsoft.com/office/drawing/2014/main" id="{9DE08518-7153-1E4E-B188-AA76F6352958}"/>
              </a:ext>
            </a:extLst>
          </p:cNvPr>
          <p:cNvSpPr>
            <a:spLocks noGrp="1"/>
          </p:cNvSpPr>
          <p:nvPr>
            <p:ph type="body" sz="quarter" idx="37"/>
          </p:nvPr>
        </p:nvSpPr>
        <p:spPr/>
        <p:txBody>
          <a:bodyPr/>
          <a:lstStyle/>
          <a:p>
            <a:pPr algn="l">
              <a:lnSpc>
                <a:spcPct val="150000"/>
              </a:lnSpc>
            </a:pPr>
            <a:r>
              <a:rPr lang="pt-BR" dirty="0">
                <a:solidFill>
                  <a:schemeClr val="bg1">
                    <a:lumMod val="50000"/>
                  </a:schemeClr>
                </a:solidFill>
                <a:latin typeface="Arial" panose="020B0604020202020204" pitchFamily="34" charset="0"/>
                <a:cs typeface="Arial" panose="020B0604020202020204" pitchFamily="34" charset="0"/>
                <a:hlinkClick r:id="rId3"/>
              </a:rPr>
              <a:t>Ferramenta de exemplo</a:t>
            </a:r>
            <a:endParaRPr lang="pt-BR" dirty="0">
              <a:solidFill>
                <a:schemeClr val="tx1">
                  <a:lumMod val="75000"/>
                </a:schemeClr>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647394DE-A309-4010-B09E-6C8893E6B09D}"/>
              </a:ext>
            </a:extLst>
          </p:cNvPr>
          <p:cNvGrpSpPr/>
          <p:nvPr/>
        </p:nvGrpSpPr>
        <p:grpSpPr>
          <a:xfrm>
            <a:off x="1093979" y="2892571"/>
            <a:ext cx="7559880" cy="1141448"/>
            <a:chOff x="955965" y="2847146"/>
            <a:chExt cx="10290219" cy="1613609"/>
          </a:xfrm>
        </p:grpSpPr>
        <p:sp>
          <p:nvSpPr>
            <p:cNvPr id="11" name="Retângulo Arredondado 4">
              <a:extLst>
                <a:ext uri="{FF2B5EF4-FFF2-40B4-BE49-F238E27FC236}">
                  <a16:creationId xmlns:a16="http://schemas.microsoft.com/office/drawing/2014/main" id="{13548E94-45AC-4200-8D0A-9715558A507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2" name="Retângulo 1">
              <a:extLst>
                <a:ext uri="{FF2B5EF4-FFF2-40B4-BE49-F238E27FC236}">
                  <a16:creationId xmlns:a16="http://schemas.microsoft.com/office/drawing/2014/main" id="{87C2FBD8-3B99-4DF1-A293-4EFE3CAD6982}"/>
                </a:ext>
              </a:extLst>
            </p:cNvPr>
            <p:cNvSpPr/>
            <p:nvPr/>
          </p:nvSpPr>
          <p:spPr>
            <a:xfrm>
              <a:off x="1114185" y="2943787"/>
              <a:ext cx="9973777" cy="1355211"/>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Todos os </a:t>
              </a:r>
              <a:r>
                <a:rPr lang="pt-BR" sz="2000" dirty="0" err="1">
                  <a:solidFill>
                    <a:schemeClr val="bg1">
                      <a:lumMod val="50000"/>
                    </a:schemeClr>
                  </a:solidFill>
                  <a:latin typeface="Arial" panose="020B0604020202020204" pitchFamily="34" charset="0"/>
                  <a:cs typeface="Arial" panose="020B0604020202020204" pitchFamily="34" charset="0"/>
                </a:rPr>
                <a:t>Hashes</a:t>
              </a:r>
              <a:r>
                <a:rPr lang="pt-BR" sz="2000" dirty="0">
                  <a:solidFill>
                    <a:schemeClr val="bg1">
                      <a:lumMod val="50000"/>
                    </a:schemeClr>
                  </a:solidFill>
                  <a:latin typeface="Arial" panose="020B0604020202020204" pitchFamily="34" charset="0"/>
                  <a:cs typeface="Arial" panose="020B0604020202020204" pitchFamily="34" charset="0"/>
                </a:rPr>
                <a:t> SHA-256 possuem 64 caracteres que variam entre números e letras minúsculas.</a:t>
              </a:r>
              <a:endParaRPr lang="pt-BR" sz="1800" i="1" dirty="0">
                <a:solidFill>
                  <a:schemeClr val="accent5"/>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6ADD76A0-EA59-452E-9C67-E1FEF97A212B}"/>
              </a:ext>
            </a:extLst>
          </p:cNvPr>
          <p:cNvGrpSpPr/>
          <p:nvPr/>
        </p:nvGrpSpPr>
        <p:grpSpPr>
          <a:xfrm>
            <a:off x="1091702" y="4420418"/>
            <a:ext cx="7559880" cy="1141448"/>
            <a:chOff x="955965" y="2847146"/>
            <a:chExt cx="10290219" cy="1613609"/>
          </a:xfrm>
        </p:grpSpPr>
        <p:sp>
          <p:nvSpPr>
            <p:cNvPr id="14" name="Retângulo Arredondado 4">
              <a:extLst>
                <a:ext uri="{FF2B5EF4-FFF2-40B4-BE49-F238E27FC236}">
                  <a16:creationId xmlns:a16="http://schemas.microsoft.com/office/drawing/2014/main" id="{A7266187-6EE8-4DE9-88D9-F9AD62E0AF46}"/>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5" name="Retângulo 1">
              <a:extLst>
                <a:ext uri="{FF2B5EF4-FFF2-40B4-BE49-F238E27FC236}">
                  <a16:creationId xmlns:a16="http://schemas.microsoft.com/office/drawing/2014/main" id="{08DFD7AF-2FEB-463F-99C4-0ACA6D01A81E}"/>
                </a:ext>
              </a:extLst>
            </p:cNvPr>
            <p:cNvSpPr/>
            <p:nvPr/>
          </p:nvSpPr>
          <p:spPr>
            <a:xfrm>
              <a:off x="1114185" y="2943787"/>
              <a:ext cx="9973777" cy="1355211"/>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Por ser uma criptografia unidirecional, não é possível utilizar força bruta para quebrar a criptografia.</a:t>
              </a:r>
            </a:p>
          </p:txBody>
        </p:sp>
      </p:grpSp>
      <p:grpSp>
        <p:nvGrpSpPr>
          <p:cNvPr id="16" name="Group 15">
            <a:extLst>
              <a:ext uri="{FF2B5EF4-FFF2-40B4-BE49-F238E27FC236}">
                <a16:creationId xmlns:a16="http://schemas.microsoft.com/office/drawing/2014/main" id="{95AD343A-186A-4EF2-A587-724D4F7F46DF}"/>
              </a:ext>
            </a:extLst>
          </p:cNvPr>
          <p:cNvGrpSpPr/>
          <p:nvPr/>
        </p:nvGrpSpPr>
        <p:grpSpPr>
          <a:xfrm>
            <a:off x="1091701" y="5948265"/>
            <a:ext cx="7559880" cy="1141448"/>
            <a:chOff x="955965" y="2847146"/>
            <a:chExt cx="10290219" cy="1613609"/>
          </a:xfrm>
        </p:grpSpPr>
        <p:sp>
          <p:nvSpPr>
            <p:cNvPr id="17" name="Retângulo Arredondado 4">
              <a:extLst>
                <a:ext uri="{FF2B5EF4-FFF2-40B4-BE49-F238E27FC236}">
                  <a16:creationId xmlns:a16="http://schemas.microsoft.com/office/drawing/2014/main" id="{9B09EC80-8C60-49F7-9183-43C89C72070F}"/>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8" name="Retângulo 1">
              <a:extLst>
                <a:ext uri="{FF2B5EF4-FFF2-40B4-BE49-F238E27FC236}">
                  <a16:creationId xmlns:a16="http://schemas.microsoft.com/office/drawing/2014/main" id="{97805AF5-896D-44F8-973A-9323A1363F4B}"/>
                </a:ext>
              </a:extLst>
            </p:cNvPr>
            <p:cNvSpPr/>
            <p:nvPr/>
          </p:nvSpPr>
          <p:spPr>
            <a:xfrm>
              <a:off x="1114185" y="2943787"/>
              <a:ext cx="9973777" cy="1355211"/>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Existem 2^256 </a:t>
              </a:r>
              <a:r>
                <a:rPr lang="pt-BR" sz="2000" dirty="0" err="1">
                  <a:solidFill>
                    <a:schemeClr val="bg1">
                      <a:lumMod val="50000"/>
                    </a:schemeClr>
                  </a:solidFill>
                  <a:latin typeface="Arial" panose="020B0604020202020204" pitchFamily="34" charset="0"/>
                  <a:cs typeface="Arial" panose="020B0604020202020204" pitchFamily="34" charset="0"/>
                </a:rPr>
                <a:t>hashes</a:t>
              </a:r>
              <a:r>
                <a:rPr lang="pt-BR" sz="2000" dirty="0">
                  <a:solidFill>
                    <a:schemeClr val="bg1">
                      <a:lumMod val="50000"/>
                    </a:schemeClr>
                  </a:solidFill>
                  <a:latin typeface="Arial" panose="020B0604020202020204" pitchFamily="34" charset="0"/>
                  <a:cs typeface="Arial" panose="020B0604020202020204" pitchFamily="34" charset="0"/>
                </a:rPr>
                <a:t>, portanto, aproximadamente 1 em 2^256 </a:t>
              </a:r>
              <a:r>
                <a:rPr lang="pt-BR" sz="2000" dirty="0" err="1">
                  <a:solidFill>
                    <a:schemeClr val="bg1">
                      <a:lumMod val="50000"/>
                    </a:schemeClr>
                  </a:solidFill>
                  <a:latin typeface="Arial" panose="020B0604020202020204" pitchFamily="34" charset="0"/>
                  <a:cs typeface="Arial" panose="020B0604020202020204" pitchFamily="34" charset="0"/>
                </a:rPr>
                <a:t>strings</a:t>
              </a:r>
              <a:r>
                <a:rPr lang="pt-BR" sz="2000" dirty="0">
                  <a:solidFill>
                    <a:schemeClr val="bg1">
                      <a:lumMod val="50000"/>
                    </a:schemeClr>
                  </a:solidFill>
                  <a:latin typeface="Arial" panose="020B0604020202020204" pitchFamily="34" charset="0"/>
                  <a:cs typeface="Arial" panose="020B0604020202020204" pitchFamily="34" charset="0"/>
                </a:rPr>
                <a:t> terá um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específico.</a:t>
              </a:r>
            </a:p>
          </p:txBody>
        </p:sp>
      </p:grpSp>
      <p:grpSp>
        <p:nvGrpSpPr>
          <p:cNvPr id="20" name="Group 19">
            <a:extLst>
              <a:ext uri="{FF2B5EF4-FFF2-40B4-BE49-F238E27FC236}">
                <a16:creationId xmlns:a16="http://schemas.microsoft.com/office/drawing/2014/main" id="{5605B9CE-2C62-44D5-BE81-9BDBD66115C3}"/>
              </a:ext>
            </a:extLst>
          </p:cNvPr>
          <p:cNvGrpSpPr/>
          <p:nvPr/>
        </p:nvGrpSpPr>
        <p:grpSpPr>
          <a:xfrm>
            <a:off x="1091700" y="7476112"/>
            <a:ext cx="7559880" cy="1141448"/>
            <a:chOff x="955965" y="2847146"/>
            <a:chExt cx="10290219" cy="1613609"/>
          </a:xfrm>
        </p:grpSpPr>
        <p:sp>
          <p:nvSpPr>
            <p:cNvPr id="21" name="Retângulo Arredondado 4">
              <a:extLst>
                <a:ext uri="{FF2B5EF4-FFF2-40B4-BE49-F238E27FC236}">
                  <a16:creationId xmlns:a16="http://schemas.microsoft.com/office/drawing/2014/main" id="{82EF211F-65F3-4F2F-8F14-88B9613FDE3C}"/>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2" name="Retângulo 1">
              <a:extLst>
                <a:ext uri="{FF2B5EF4-FFF2-40B4-BE49-F238E27FC236}">
                  <a16:creationId xmlns:a16="http://schemas.microsoft.com/office/drawing/2014/main" id="{533649C7-1DB0-4D83-9B71-AB7D8891B0BB}"/>
                </a:ext>
              </a:extLst>
            </p:cNvPr>
            <p:cNvSpPr/>
            <p:nvPr/>
          </p:nvSpPr>
          <p:spPr>
            <a:xfrm>
              <a:off x="1114185" y="2943787"/>
              <a:ext cx="9973777" cy="1355211"/>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Só é possível saber o conteúdo que está por trás do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SHA-256 utilizando o método de tentativa e erro.</a:t>
              </a:r>
            </a:p>
          </p:txBody>
        </p:sp>
      </p:grpSp>
      <p:pic>
        <p:nvPicPr>
          <p:cNvPr id="1026" name="Picture 2" descr="O que é SHA-256?">
            <a:extLst>
              <a:ext uri="{FF2B5EF4-FFF2-40B4-BE49-F238E27FC236}">
                <a16:creationId xmlns:a16="http://schemas.microsoft.com/office/drawing/2014/main" id="{C32D5E85-F74F-4AE7-B064-D46E29BA5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845" y="5113661"/>
            <a:ext cx="7007798" cy="350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Market Cap</a:t>
            </a:r>
          </a:p>
        </p:txBody>
      </p:sp>
      <p:pic>
        <p:nvPicPr>
          <p:cNvPr id="15" name="Picture 14">
            <a:extLst>
              <a:ext uri="{FF2B5EF4-FFF2-40B4-BE49-F238E27FC236}">
                <a16:creationId xmlns:a16="http://schemas.microsoft.com/office/drawing/2014/main" id="{D7295237-516D-4ADA-8C41-7EA98691BFF7}"/>
              </a:ext>
            </a:extLst>
          </p:cNvPr>
          <p:cNvPicPr>
            <a:picLocks noChangeAspect="1"/>
          </p:cNvPicPr>
          <p:nvPr/>
        </p:nvPicPr>
        <p:blipFill>
          <a:blip r:embed="rId2"/>
          <a:stretch>
            <a:fillRect/>
          </a:stretch>
        </p:blipFill>
        <p:spPr>
          <a:xfrm>
            <a:off x="1096258" y="2203449"/>
            <a:ext cx="11934825" cy="7200900"/>
          </a:xfrm>
          <a:prstGeom prst="rect">
            <a:avLst/>
          </a:prstGeom>
        </p:spPr>
      </p:pic>
    </p:spTree>
    <p:extLst>
      <p:ext uri="{BB962C8B-B14F-4D97-AF65-F5344CB8AC3E}">
        <p14:creationId xmlns:p14="http://schemas.microsoft.com/office/powerpoint/2010/main" val="27130110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err="1"/>
              <a:t>Dominancia</a:t>
            </a:r>
            <a:r>
              <a:rPr lang="pt-BR" dirty="0"/>
              <a:t> BTC </a:t>
            </a:r>
            <a:r>
              <a:rPr lang="pt-BR" dirty="0" err="1"/>
              <a:t>vs</a:t>
            </a:r>
            <a:r>
              <a:rPr lang="pt-BR" dirty="0"/>
              <a:t> ETH</a:t>
            </a:r>
          </a:p>
        </p:txBody>
      </p:sp>
      <p:pic>
        <p:nvPicPr>
          <p:cNvPr id="3" name="Picture 2">
            <a:extLst>
              <a:ext uri="{FF2B5EF4-FFF2-40B4-BE49-F238E27FC236}">
                <a16:creationId xmlns:a16="http://schemas.microsoft.com/office/drawing/2014/main" id="{A9487C8A-8CC6-4E94-A332-8BFA23988331}"/>
              </a:ext>
            </a:extLst>
          </p:cNvPr>
          <p:cNvPicPr>
            <a:picLocks noChangeAspect="1"/>
          </p:cNvPicPr>
          <p:nvPr/>
        </p:nvPicPr>
        <p:blipFill>
          <a:blip r:embed="rId2"/>
          <a:stretch>
            <a:fillRect/>
          </a:stretch>
        </p:blipFill>
        <p:spPr>
          <a:xfrm>
            <a:off x="1313335" y="1243864"/>
            <a:ext cx="14927903" cy="7076842"/>
          </a:xfrm>
          <a:prstGeom prst="rect">
            <a:avLst/>
          </a:prstGeom>
        </p:spPr>
      </p:pic>
    </p:spTree>
    <p:extLst>
      <p:ext uri="{BB962C8B-B14F-4D97-AF65-F5344CB8AC3E}">
        <p14:creationId xmlns:p14="http://schemas.microsoft.com/office/powerpoint/2010/main" val="40664888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053CF1DA-EDAC-452A-85DA-526510955B0E}"/>
              </a:ext>
            </a:extLst>
          </p:cNvPr>
          <p:cNvCxnSpPr>
            <a:cxnSpLocks/>
          </p:cNvCxnSpPr>
          <p:nvPr/>
        </p:nvCxnSpPr>
        <p:spPr>
          <a:xfrm flipH="1">
            <a:off x="14065586" y="8690490"/>
            <a:ext cx="38027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Espaço Reservado para Texto 7">
            <a:extLst>
              <a:ext uri="{FF2B5EF4-FFF2-40B4-BE49-F238E27FC236}">
                <a16:creationId xmlns:a16="http://schemas.microsoft.com/office/drawing/2014/main" id="{E12EEDA3-2A4C-9542-B70C-D191D5F52F8F}"/>
              </a:ext>
            </a:extLst>
          </p:cNvPr>
          <p:cNvSpPr>
            <a:spLocks noGrp="1"/>
          </p:cNvSpPr>
          <p:nvPr>
            <p:ph type="body" sz="quarter" idx="11"/>
          </p:nvPr>
        </p:nvSpPr>
        <p:spPr/>
        <p:txBody>
          <a:bodyPr/>
          <a:lstStyle/>
          <a:p>
            <a:r>
              <a:rPr lang="pt-BR" dirty="0"/>
              <a:t>Top 10</a:t>
            </a:r>
          </a:p>
        </p:txBody>
      </p:sp>
      <p:pic>
        <p:nvPicPr>
          <p:cNvPr id="3" name="Picture 2">
            <a:extLst>
              <a:ext uri="{FF2B5EF4-FFF2-40B4-BE49-F238E27FC236}">
                <a16:creationId xmlns:a16="http://schemas.microsoft.com/office/drawing/2014/main" id="{FEA3E4CD-A189-4C98-9FBF-AF851C742AC6}"/>
              </a:ext>
            </a:extLst>
          </p:cNvPr>
          <p:cNvPicPr>
            <a:picLocks noChangeAspect="1"/>
          </p:cNvPicPr>
          <p:nvPr/>
        </p:nvPicPr>
        <p:blipFill>
          <a:blip r:embed="rId2"/>
          <a:stretch>
            <a:fillRect/>
          </a:stretch>
        </p:blipFill>
        <p:spPr>
          <a:xfrm>
            <a:off x="2448561" y="1346199"/>
            <a:ext cx="11525250" cy="8058150"/>
          </a:xfrm>
          <a:prstGeom prst="rect">
            <a:avLst/>
          </a:prstGeom>
        </p:spPr>
      </p:pic>
    </p:spTree>
    <p:extLst>
      <p:ext uri="{BB962C8B-B14F-4D97-AF65-F5344CB8AC3E}">
        <p14:creationId xmlns:p14="http://schemas.microsoft.com/office/powerpoint/2010/main" val="14338090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E056FD6-554F-4E16-8F9F-E55D7C8EFE7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pic>
        <p:nvPicPr>
          <p:cNvPr id="3" name="Imagem 2">
            <a:extLst>
              <a:ext uri="{FF2B5EF4-FFF2-40B4-BE49-F238E27FC236}">
                <a16:creationId xmlns:a16="http://schemas.microsoft.com/office/drawing/2014/main" id="{6422DF3B-DFF5-1942-A665-1C5850E861FA}"/>
              </a:ext>
            </a:extLst>
          </p:cNvPr>
          <p:cNvPicPr>
            <a:picLocks noChangeAspect="1"/>
          </p:cNvPicPr>
          <p:nvPr/>
        </p:nvPicPr>
        <p:blipFill>
          <a:blip r:embed="rId4"/>
          <a:stretch>
            <a:fillRect/>
          </a:stretch>
        </p:blipFill>
        <p:spPr>
          <a:xfrm rot="19364749">
            <a:off x="14855265" y="1065210"/>
            <a:ext cx="852334" cy="568222"/>
          </a:xfrm>
          <a:prstGeom prst="rect">
            <a:avLst/>
          </a:prstGeom>
        </p:spPr>
      </p:pic>
      <p:sp>
        <p:nvSpPr>
          <p:cNvPr id="12" name="Espaço Reservado para Texto 2">
            <a:extLst>
              <a:ext uri="{FF2B5EF4-FFF2-40B4-BE49-F238E27FC236}">
                <a16:creationId xmlns:a16="http://schemas.microsoft.com/office/drawing/2014/main" id="{18DC0951-81ED-1C4A-A102-C3E02B415879}"/>
              </a:ext>
            </a:extLst>
          </p:cNvPr>
          <p:cNvSpPr>
            <a:spLocks noGrp="1"/>
          </p:cNvSpPr>
          <p:nvPr>
            <p:ph type="body" sz="quarter" idx="11"/>
          </p:nvPr>
        </p:nvSpPr>
        <p:spPr>
          <a:xfrm>
            <a:off x="1096257" y="470708"/>
            <a:ext cx="14229856" cy="773823"/>
          </a:xfrm>
        </p:spPr>
        <p:txBody>
          <a:bodyPr anchor="t"/>
          <a:lstStyle/>
          <a:p>
            <a:r>
              <a:rPr lang="pt-BR" dirty="0"/>
              <a:t>SHA-256 na prática</a:t>
            </a:r>
          </a:p>
          <a:p>
            <a:endParaRPr lang="pt-BR" dirty="0"/>
          </a:p>
        </p:txBody>
      </p:sp>
      <p:pic>
        <p:nvPicPr>
          <p:cNvPr id="14" name="Imagem 3">
            <a:extLst>
              <a:ext uri="{FF2B5EF4-FFF2-40B4-BE49-F238E27FC236}">
                <a16:creationId xmlns:a16="http://schemas.microsoft.com/office/drawing/2014/main" id="{DEE710AE-7BE1-4BF6-8E5D-58E40AD112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65808" y="439546"/>
            <a:ext cx="1536470" cy="621671"/>
          </a:xfrm>
          <a:prstGeom prst="rect">
            <a:avLst/>
          </a:prstGeom>
        </p:spPr>
      </p:pic>
      <p:pic>
        <p:nvPicPr>
          <p:cNvPr id="15" name="Imagem 2">
            <a:extLst>
              <a:ext uri="{FF2B5EF4-FFF2-40B4-BE49-F238E27FC236}">
                <a16:creationId xmlns:a16="http://schemas.microsoft.com/office/drawing/2014/main" id="{3464D979-4BAE-44FF-B893-7D9676F003F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pic>
        <p:nvPicPr>
          <p:cNvPr id="8" name="Picture 7" descr="A picture containing person, person, standing, posing&#10;&#10;Description automatically generated">
            <a:extLst>
              <a:ext uri="{FF2B5EF4-FFF2-40B4-BE49-F238E27FC236}">
                <a16:creationId xmlns:a16="http://schemas.microsoft.com/office/drawing/2014/main" id="{734F4CF9-A3AB-4286-B93D-FEE0897DEFAD}"/>
              </a:ext>
            </a:extLst>
          </p:cNvPr>
          <p:cNvPicPr>
            <a:picLocks noChangeAspect="1"/>
          </p:cNvPicPr>
          <p:nvPr/>
        </p:nvPicPr>
        <p:blipFill>
          <a:blip r:embed="rId7"/>
          <a:stretch>
            <a:fillRect/>
          </a:stretch>
        </p:blipFill>
        <p:spPr>
          <a:xfrm>
            <a:off x="1093979" y="1833443"/>
            <a:ext cx="914400" cy="914400"/>
          </a:xfrm>
          <a:prstGeom prst="rect">
            <a:avLst/>
          </a:prstGeom>
        </p:spPr>
      </p:pic>
      <p:sp>
        <p:nvSpPr>
          <p:cNvPr id="11" name="TextBox 10">
            <a:extLst>
              <a:ext uri="{FF2B5EF4-FFF2-40B4-BE49-F238E27FC236}">
                <a16:creationId xmlns:a16="http://schemas.microsoft.com/office/drawing/2014/main" id="{E549008B-0583-46C7-982D-EA840E240DBC}"/>
              </a:ext>
            </a:extLst>
          </p:cNvPr>
          <p:cNvSpPr txBox="1"/>
          <p:nvPr/>
        </p:nvSpPr>
        <p:spPr>
          <a:xfrm>
            <a:off x="1096257" y="3746474"/>
            <a:ext cx="4351506" cy="6075702"/>
          </a:xfrm>
          <a:prstGeom prst="rect">
            <a:avLst/>
          </a:prstGeom>
          <a:noFill/>
        </p:spPr>
        <p:txBody>
          <a:bodyPr wrap="square" rtlCol="0">
            <a:spAutoFit/>
          </a:bodyPr>
          <a:lstStyle/>
          <a:p>
            <a:r>
              <a:rPr lang="en-US" dirty="0"/>
              <a:t>b'\</a:t>
            </a:r>
            <a:r>
              <a:rPr lang="en-US" dirty="0" err="1"/>
              <a:t>xff</a:t>
            </a:r>
            <a:r>
              <a:rPr lang="en-US" dirty="0"/>
              <a:t>\xd8\</a:t>
            </a:r>
            <a:r>
              <a:rPr lang="en-US" dirty="0" err="1"/>
              <a:t>xff</a:t>
            </a:r>
            <a:r>
              <a:rPr lang="en-US" dirty="0"/>
              <a:t>\xe0\x00\x10JFIF\x00\x01\x01\x01\x00`\x00`\x00\x00\</a:t>
            </a:r>
            <a:r>
              <a:rPr lang="en-US" dirty="0" err="1"/>
              <a:t>xff</a:t>
            </a:r>
            <a:r>
              <a:rPr lang="en-US" dirty="0"/>
              <a:t>\</a:t>
            </a:r>
            <a:r>
              <a:rPr lang="en-US" dirty="0" err="1"/>
              <a:t>xdb</a:t>
            </a:r>
            <a:r>
              <a:rPr lang="en-US" dirty="0"/>
              <a:t>\x00C\x00\x01\x01\x01\x01\x01\x01\x01\x01\x01\x01\x01\x01\x01\x01\x01\x01\x01\x01\x01\x01\x01\x01\x01\x01\x01\x01\x01\x01\x01\x01\x01\x01\x01\x01\x01\x01\x01\x01\x01\x01\x01\x01\x01\x01\x01\x01\x01\x01\x01\x01\x01\x01\x01\x01\x01\x01\x01\x01\x01\x01\x01\x01\x01\x01\</a:t>
            </a:r>
            <a:r>
              <a:rPr lang="en-US" dirty="0" err="1"/>
              <a:t>xff</a:t>
            </a:r>
            <a:r>
              <a:rPr lang="en-US" dirty="0"/>
              <a:t>\</a:t>
            </a:r>
            <a:r>
              <a:rPr lang="en-US" dirty="0" err="1"/>
              <a:t>xdb</a:t>
            </a:r>
            <a:r>
              <a:rPr lang="en-US" dirty="0"/>
              <a:t>\x00C\x01\x01\x01\x01\ [...]</a:t>
            </a:r>
          </a:p>
        </p:txBody>
      </p:sp>
      <p:grpSp>
        <p:nvGrpSpPr>
          <p:cNvPr id="17" name="Group 16">
            <a:extLst>
              <a:ext uri="{FF2B5EF4-FFF2-40B4-BE49-F238E27FC236}">
                <a16:creationId xmlns:a16="http://schemas.microsoft.com/office/drawing/2014/main" id="{70423EAA-CF87-4746-9006-9C706ED60C48}"/>
              </a:ext>
            </a:extLst>
          </p:cNvPr>
          <p:cNvGrpSpPr/>
          <p:nvPr/>
        </p:nvGrpSpPr>
        <p:grpSpPr>
          <a:xfrm>
            <a:off x="1093979" y="3052746"/>
            <a:ext cx="4353784" cy="565359"/>
            <a:chOff x="955965" y="2847146"/>
            <a:chExt cx="10290219" cy="1613609"/>
          </a:xfrm>
        </p:grpSpPr>
        <p:sp>
          <p:nvSpPr>
            <p:cNvPr id="18" name="Retângulo Arredondado 4">
              <a:extLst>
                <a:ext uri="{FF2B5EF4-FFF2-40B4-BE49-F238E27FC236}">
                  <a16:creationId xmlns:a16="http://schemas.microsoft.com/office/drawing/2014/main" id="{E5DFCBFC-2B56-4000-8044-848DF9608F3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9" name="Retângulo 1">
              <a:extLst>
                <a:ext uri="{FF2B5EF4-FFF2-40B4-BE49-F238E27FC236}">
                  <a16:creationId xmlns:a16="http://schemas.microsoft.com/office/drawing/2014/main" id="{0CAC8BF4-D786-453A-A0F8-03060484A14E}"/>
                </a:ext>
              </a:extLst>
            </p:cNvPr>
            <p:cNvSpPr/>
            <p:nvPr/>
          </p:nvSpPr>
          <p:spPr>
            <a:xfrm>
              <a:off x="1114185" y="2943787"/>
              <a:ext cx="9973777" cy="702579"/>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Foto do Resende em Bytes:</a:t>
              </a:r>
              <a:endParaRPr lang="pt-BR" sz="1800" i="1" dirty="0">
                <a:solidFill>
                  <a:schemeClr val="accent5"/>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F52B47C9-9279-4354-AECF-1A6C1F588753}"/>
              </a:ext>
            </a:extLst>
          </p:cNvPr>
          <p:cNvGrpSpPr/>
          <p:nvPr/>
        </p:nvGrpSpPr>
        <p:grpSpPr>
          <a:xfrm>
            <a:off x="5904410" y="3052746"/>
            <a:ext cx="4353784" cy="565359"/>
            <a:chOff x="955965" y="2847146"/>
            <a:chExt cx="10290219" cy="1613609"/>
          </a:xfrm>
        </p:grpSpPr>
        <p:sp>
          <p:nvSpPr>
            <p:cNvPr id="21" name="Retângulo Arredondado 4">
              <a:extLst>
                <a:ext uri="{FF2B5EF4-FFF2-40B4-BE49-F238E27FC236}">
                  <a16:creationId xmlns:a16="http://schemas.microsoft.com/office/drawing/2014/main" id="{D6B5EEA9-BFDD-4EE7-93A1-4422B02165B4}"/>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2" name="Retângulo 1">
              <a:extLst>
                <a:ext uri="{FF2B5EF4-FFF2-40B4-BE49-F238E27FC236}">
                  <a16:creationId xmlns:a16="http://schemas.microsoft.com/office/drawing/2014/main" id="{3C45852E-AEAD-4D36-B77B-3E215FE648A2}"/>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dos Bytes da foto</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74101FFF-01F2-4B92-8901-52EF0FC7B67B}"/>
              </a:ext>
            </a:extLst>
          </p:cNvPr>
          <p:cNvSpPr txBox="1"/>
          <p:nvPr/>
        </p:nvSpPr>
        <p:spPr>
          <a:xfrm>
            <a:off x="5904410" y="3772232"/>
            <a:ext cx="4353784" cy="1289007"/>
          </a:xfrm>
          <a:prstGeom prst="rect">
            <a:avLst/>
          </a:prstGeom>
          <a:noFill/>
        </p:spPr>
        <p:txBody>
          <a:bodyPr wrap="square" rtlCol="0">
            <a:spAutoFit/>
          </a:bodyPr>
          <a:lstStyle/>
          <a:p>
            <a:r>
              <a:rPr lang="en-US" dirty="0"/>
              <a:t>2e92b1d6d51e69b4bce46d897113ad9c7c7a8c61410b118c9c78db89ef37ac27</a:t>
            </a:r>
          </a:p>
        </p:txBody>
      </p:sp>
    </p:spTree>
    <p:extLst>
      <p:ext uri="{BB962C8B-B14F-4D97-AF65-F5344CB8AC3E}">
        <p14:creationId xmlns:p14="http://schemas.microsoft.com/office/powerpoint/2010/main" val="2375664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E056FD6-554F-4E16-8F9F-E55D7C8EFE7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pic>
        <p:nvPicPr>
          <p:cNvPr id="3" name="Imagem 2">
            <a:extLst>
              <a:ext uri="{FF2B5EF4-FFF2-40B4-BE49-F238E27FC236}">
                <a16:creationId xmlns:a16="http://schemas.microsoft.com/office/drawing/2014/main" id="{6422DF3B-DFF5-1942-A665-1C5850E861FA}"/>
              </a:ext>
            </a:extLst>
          </p:cNvPr>
          <p:cNvPicPr>
            <a:picLocks noChangeAspect="1"/>
          </p:cNvPicPr>
          <p:nvPr/>
        </p:nvPicPr>
        <p:blipFill>
          <a:blip r:embed="rId4"/>
          <a:stretch>
            <a:fillRect/>
          </a:stretch>
        </p:blipFill>
        <p:spPr>
          <a:xfrm rot="19364749">
            <a:off x="14855265" y="1065210"/>
            <a:ext cx="852334" cy="568222"/>
          </a:xfrm>
          <a:prstGeom prst="rect">
            <a:avLst/>
          </a:prstGeom>
        </p:spPr>
      </p:pic>
      <p:sp>
        <p:nvSpPr>
          <p:cNvPr id="12" name="Espaço Reservado para Texto 2">
            <a:extLst>
              <a:ext uri="{FF2B5EF4-FFF2-40B4-BE49-F238E27FC236}">
                <a16:creationId xmlns:a16="http://schemas.microsoft.com/office/drawing/2014/main" id="{18DC0951-81ED-1C4A-A102-C3E02B415879}"/>
              </a:ext>
            </a:extLst>
          </p:cNvPr>
          <p:cNvSpPr>
            <a:spLocks noGrp="1"/>
          </p:cNvSpPr>
          <p:nvPr>
            <p:ph type="body" sz="quarter" idx="11"/>
          </p:nvPr>
        </p:nvSpPr>
        <p:spPr>
          <a:xfrm>
            <a:off x="1096257" y="470708"/>
            <a:ext cx="14229856" cy="773823"/>
          </a:xfrm>
        </p:spPr>
        <p:txBody>
          <a:bodyPr anchor="t"/>
          <a:lstStyle/>
          <a:p>
            <a:r>
              <a:rPr lang="pt-BR" dirty="0"/>
              <a:t>SHA-256 na prática</a:t>
            </a:r>
          </a:p>
          <a:p>
            <a:endParaRPr lang="pt-BR" dirty="0"/>
          </a:p>
        </p:txBody>
      </p:sp>
      <p:pic>
        <p:nvPicPr>
          <p:cNvPr id="14" name="Imagem 3">
            <a:extLst>
              <a:ext uri="{FF2B5EF4-FFF2-40B4-BE49-F238E27FC236}">
                <a16:creationId xmlns:a16="http://schemas.microsoft.com/office/drawing/2014/main" id="{DEE710AE-7BE1-4BF6-8E5D-58E40AD112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65808" y="439546"/>
            <a:ext cx="1536470" cy="621671"/>
          </a:xfrm>
          <a:prstGeom prst="rect">
            <a:avLst/>
          </a:prstGeom>
        </p:spPr>
      </p:pic>
      <p:pic>
        <p:nvPicPr>
          <p:cNvPr id="15" name="Imagem 2">
            <a:extLst>
              <a:ext uri="{FF2B5EF4-FFF2-40B4-BE49-F238E27FC236}">
                <a16:creationId xmlns:a16="http://schemas.microsoft.com/office/drawing/2014/main" id="{3464D979-4BAE-44FF-B893-7D9676F003F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sp>
        <p:nvSpPr>
          <p:cNvPr id="11" name="TextBox 10">
            <a:extLst>
              <a:ext uri="{FF2B5EF4-FFF2-40B4-BE49-F238E27FC236}">
                <a16:creationId xmlns:a16="http://schemas.microsoft.com/office/drawing/2014/main" id="{E549008B-0583-46C7-982D-EA840E240DBC}"/>
              </a:ext>
            </a:extLst>
          </p:cNvPr>
          <p:cNvSpPr txBox="1"/>
          <p:nvPr/>
        </p:nvSpPr>
        <p:spPr>
          <a:xfrm>
            <a:off x="1096257" y="3746474"/>
            <a:ext cx="4351506" cy="6075702"/>
          </a:xfrm>
          <a:prstGeom prst="rect">
            <a:avLst/>
          </a:prstGeom>
          <a:noFill/>
        </p:spPr>
        <p:txBody>
          <a:bodyPr wrap="square" rtlCol="0">
            <a:spAutoFit/>
          </a:bodyPr>
          <a:lstStyle/>
          <a:p>
            <a:r>
              <a:rPr lang="pt-BR" dirty="0"/>
              <a:t>b'\x89PNG\r\n\x1a\n\x00\x00\x00\</a:t>
            </a:r>
            <a:r>
              <a:rPr lang="pt-BR" dirty="0" err="1"/>
              <a:t>rIHDR</a:t>
            </a:r>
            <a:r>
              <a:rPr lang="pt-BR" dirty="0"/>
              <a:t>\x00\x00\x00\x9f\x00\x00\x00A\x08\x06\x00\x00\x00\</a:t>
            </a:r>
            <a:r>
              <a:rPr lang="pt-BR" dirty="0" err="1"/>
              <a:t>xcf</a:t>
            </a:r>
            <a:r>
              <a:rPr lang="pt-BR" dirty="0"/>
              <a:t>/v\</a:t>
            </a:r>
            <a:r>
              <a:rPr lang="pt-BR" dirty="0" err="1"/>
              <a:t>xbf</a:t>
            </a:r>
            <a:r>
              <a:rPr lang="pt-BR" dirty="0"/>
              <a:t>\x00\x00\x00\x01sRGB\x00\</a:t>
            </a:r>
            <a:r>
              <a:rPr lang="pt-BR" dirty="0" err="1"/>
              <a:t>xae</a:t>
            </a:r>
            <a:r>
              <a:rPr lang="pt-BR" dirty="0"/>
              <a:t>\</a:t>
            </a:r>
            <a:r>
              <a:rPr lang="pt-BR" dirty="0" err="1"/>
              <a:t>xce</a:t>
            </a:r>
            <a:r>
              <a:rPr lang="pt-BR" dirty="0"/>
              <a:t>\x1c\xe9\x00\x00\x00\x04gAMA\x00\x00\xb1\x8f\x0b\</a:t>
            </a:r>
            <a:r>
              <a:rPr lang="pt-BR" dirty="0" err="1"/>
              <a:t>xfca</a:t>
            </a:r>
            <a:r>
              <a:rPr lang="pt-BR" dirty="0"/>
              <a:t>\x05\x00\x00\x00\</a:t>
            </a:r>
            <a:r>
              <a:rPr lang="pt-BR" dirty="0" err="1"/>
              <a:t>tpHYs</a:t>
            </a:r>
            <a:r>
              <a:rPr lang="pt-BR" dirty="0"/>
              <a:t>\x00\x00\x0e\x9c\x00\x00\x0e\x9c\x01\x07\x94S\</a:t>
            </a:r>
            <a:r>
              <a:rPr lang="pt-BR" dirty="0" err="1"/>
              <a:t>xdd</a:t>
            </a:r>
            <a:r>
              <a:rPr lang="pt-BR" dirty="0"/>
              <a:t>\x00\x00\x17\x14IDATx^\</a:t>
            </a:r>
            <a:r>
              <a:rPr lang="pt-BR" dirty="0" err="1"/>
              <a:t>xed</a:t>
            </a:r>
            <a:r>
              <a:rPr lang="pt-BR" dirty="0"/>
              <a:t>]\t\x9cT\xc5\x99\x9f\xc6hb&lt;\xe2\x8500\</a:t>
            </a:r>
            <a:r>
              <a:rPr lang="pt-BR" dirty="0" err="1"/>
              <a:t>xdd</a:t>
            </a:r>
            <a:r>
              <a:rPr lang="pt-BR" dirty="0"/>
              <a:t>\</a:t>
            </a:r>
            <a:r>
              <a:rPr lang="pt-BR" dirty="0" err="1"/>
              <a:t>xef</a:t>
            </a:r>
            <a:r>
              <a:rPr lang="pt-BR" dirty="0"/>
              <a:t>\xe8\x9e\</a:t>
            </a:r>
            <a:r>
              <a:rPr lang="pt-BR" dirty="0" err="1"/>
              <a:t>xab</a:t>
            </a:r>
            <a:r>
              <a:rPr lang="pt-BR" dirty="0"/>
              <a:t>\</a:t>
            </a:r>
            <a:r>
              <a:rPr lang="pt-BR" dirty="0" err="1"/>
              <a:t>xfb</a:t>
            </a:r>
            <a:r>
              <a:rPr lang="pt-BR" dirty="0"/>
              <a:t>\x1d=3\x80h\xd4\xf1\</a:t>
            </a:r>
            <a:br>
              <a:rPr lang="pt-BR" dirty="0"/>
            </a:br>
            <a:r>
              <a:rPr lang="en-US" dirty="0"/>
              <a:t>[...]</a:t>
            </a:r>
          </a:p>
        </p:txBody>
      </p:sp>
      <p:grpSp>
        <p:nvGrpSpPr>
          <p:cNvPr id="17" name="Group 16">
            <a:extLst>
              <a:ext uri="{FF2B5EF4-FFF2-40B4-BE49-F238E27FC236}">
                <a16:creationId xmlns:a16="http://schemas.microsoft.com/office/drawing/2014/main" id="{70423EAA-CF87-4746-9006-9C706ED60C48}"/>
              </a:ext>
            </a:extLst>
          </p:cNvPr>
          <p:cNvGrpSpPr/>
          <p:nvPr/>
        </p:nvGrpSpPr>
        <p:grpSpPr>
          <a:xfrm>
            <a:off x="1093979" y="3052746"/>
            <a:ext cx="4353784" cy="565359"/>
            <a:chOff x="955965" y="2847146"/>
            <a:chExt cx="10290219" cy="1613609"/>
          </a:xfrm>
        </p:grpSpPr>
        <p:sp>
          <p:nvSpPr>
            <p:cNvPr id="18" name="Retângulo Arredondado 4">
              <a:extLst>
                <a:ext uri="{FF2B5EF4-FFF2-40B4-BE49-F238E27FC236}">
                  <a16:creationId xmlns:a16="http://schemas.microsoft.com/office/drawing/2014/main" id="{E5DFCBFC-2B56-4000-8044-848DF9608F3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9" name="Retângulo 1">
              <a:extLst>
                <a:ext uri="{FF2B5EF4-FFF2-40B4-BE49-F238E27FC236}">
                  <a16:creationId xmlns:a16="http://schemas.microsoft.com/office/drawing/2014/main" id="{0CAC8BF4-D786-453A-A0F8-03060484A14E}"/>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Logo do BTG em Bytes:</a:t>
              </a:r>
              <a:endParaRPr lang="pt-BR" sz="1800" i="1" dirty="0">
                <a:solidFill>
                  <a:schemeClr val="accent5"/>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F52B47C9-9279-4354-AECF-1A6C1F588753}"/>
              </a:ext>
            </a:extLst>
          </p:cNvPr>
          <p:cNvGrpSpPr/>
          <p:nvPr/>
        </p:nvGrpSpPr>
        <p:grpSpPr>
          <a:xfrm>
            <a:off x="5904410" y="3052746"/>
            <a:ext cx="4353784" cy="565359"/>
            <a:chOff x="955965" y="2847146"/>
            <a:chExt cx="10290219" cy="1613609"/>
          </a:xfrm>
        </p:grpSpPr>
        <p:sp>
          <p:nvSpPr>
            <p:cNvPr id="21" name="Retângulo Arredondado 4">
              <a:extLst>
                <a:ext uri="{FF2B5EF4-FFF2-40B4-BE49-F238E27FC236}">
                  <a16:creationId xmlns:a16="http://schemas.microsoft.com/office/drawing/2014/main" id="{D6B5EEA9-BFDD-4EE7-93A1-4422B02165B4}"/>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2" name="Retângulo 1">
              <a:extLst>
                <a:ext uri="{FF2B5EF4-FFF2-40B4-BE49-F238E27FC236}">
                  <a16:creationId xmlns:a16="http://schemas.microsoft.com/office/drawing/2014/main" id="{3C45852E-AEAD-4D36-B77B-3E215FE648A2}"/>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dos Bytes da logo</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74101FFF-01F2-4B92-8901-52EF0FC7B67B}"/>
              </a:ext>
            </a:extLst>
          </p:cNvPr>
          <p:cNvSpPr txBox="1"/>
          <p:nvPr/>
        </p:nvSpPr>
        <p:spPr>
          <a:xfrm>
            <a:off x="5904410" y="3772232"/>
            <a:ext cx="4353784" cy="1289007"/>
          </a:xfrm>
          <a:prstGeom prst="rect">
            <a:avLst/>
          </a:prstGeom>
          <a:noFill/>
        </p:spPr>
        <p:txBody>
          <a:bodyPr wrap="square" rtlCol="0">
            <a:spAutoFit/>
          </a:bodyPr>
          <a:lstStyle/>
          <a:p>
            <a:r>
              <a:rPr lang="en-US" dirty="0"/>
              <a:t>de5379a9c3291be1c2736f65ac50f409e8f4c66d426dff4a70e18755216de61d</a:t>
            </a:r>
          </a:p>
        </p:txBody>
      </p:sp>
      <p:pic>
        <p:nvPicPr>
          <p:cNvPr id="16" name="Imagem 3">
            <a:extLst>
              <a:ext uri="{FF2B5EF4-FFF2-40B4-BE49-F238E27FC236}">
                <a16:creationId xmlns:a16="http://schemas.microsoft.com/office/drawing/2014/main" id="{A3580AF1-32E1-4967-97D5-790F681B4D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3979" y="1833443"/>
            <a:ext cx="1536470" cy="621671"/>
          </a:xfrm>
          <a:prstGeom prst="rect">
            <a:avLst/>
          </a:prstGeom>
        </p:spPr>
      </p:pic>
    </p:spTree>
    <p:extLst>
      <p:ext uri="{BB962C8B-B14F-4D97-AF65-F5344CB8AC3E}">
        <p14:creationId xmlns:p14="http://schemas.microsoft.com/office/powerpoint/2010/main" val="23471299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E056FD6-554F-4E16-8F9F-E55D7C8EFE7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pic>
        <p:nvPicPr>
          <p:cNvPr id="3" name="Imagem 2">
            <a:extLst>
              <a:ext uri="{FF2B5EF4-FFF2-40B4-BE49-F238E27FC236}">
                <a16:creationId xmlns:a16="http://schemas.microsoft.com/office/drawing/2014/main" id="{6422DF3B-DFF5-1942-A665-1C5850E861FA}"/>
              </a:ext>
            </a:extLst>
          </p:cNvPr>
          <p:cNvPicPr>
            <a:picLocks noChangeAspect="1"/>
          </p:cNvPicPr>
          <p:nvPr/>
        </p:nvPicPr>
        <p:blipFill>
          <a:blip r:embed="rId4"/>
          <a:stretch>
            <a:fillRect/>
          </a:stretch>
        </p:blipFill>
        <p:spPr>
          <a:xfrm rot="19364749">
            <a:off x="14855265" y="1065210"/>
            <a:ext cx="852334" cy="568222"/>
          </a:xfrm>
          <a:prstGeom prst="rect">
            <a:avLst/>
          </a:prstGeom>
        </p:spPr>
      </p:pic>
      <p:sp>
        <p:nvSpPr>
          <p:cNvPr id="12" name="Espaço Reservado para Texto 2">
            <a:extLst>
              <a:ext uri="{FF2B5EF4-FFF2-40B4-BE49-F238E27FC236}">
                <a16:creationId xmlns:a16="http://schemas.microsoft.com/office/drawing/2014/main" id="{18DC0951-81ED-1C4A-A102-C3E02B415879}"/>
              </a:ext>
            </a:extLst>
          </p:cNvPr>
          <p:cNvSpPr>
            <a:spLocks noGrp="1"/>
          </p:cNvSpPr>
          <p:nvPr>
            <p:ph type="body" sz="quarter" idx="11"/>
          </p:nvPr>
        </p:nvSpPr>
        <p:spPr>
          <a:xfrm>
            <a:off x="1096257" y="470708"/>
            <a:ext cx="14229856" cy="773823"/>
          </a:xfrm>
        </p:spPr>
        <p:txBody>
          <a:bodyPr anchor="t"/>
          <a:lstStyle/>
          <a:p>
            <a:r>
              <a:rPr lang="pt-BR" dirty="0"/>
              <a:t>SHA-256 na prática</a:t>
            </a:r>
          </a:p>
          <a:p>
            <a:endParaRPr lang="pt-BR" dirty="0"/>
          </a:p>
        </p:txBody>
      </p:sp>
      <p:pic>
        <p:nvPicPr>
          <p:cNvPr id="14" name="Imagem 3">
            <a:extLst>
              <a:ext uri="{FF2B5EF4-FFF2-40B4-BE49-F238E27FC236}">
                <a16:creationId xmlns:a16="http://schemas.microsoft.com/office/drawing/2014/main" id="{DEE710AE-7BE1-4BF6-8E5D-58E40AD112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65808" y="439546"/>
            <a:ext cx="1536470" cy="621671"/>
          </a:xfrm>
          <a:prstGeom prst="rect">
            <a:avLst/>
          </a:prstGeom>
        </p:spPr>
      </p:pic>
      <p:pic>
        <p:nvPicPr>
          <p:cNvPr id="15" name="Imagem 2">
            <a:extLst>
              <a:ext uri="{FF2B5EF4-FFF2-40B4-BE49-F238E27FC236}">
                <a16:creationId xmlns:a16="http://schemas.microsoft.com/office/drawing/2014/main" id="{3464D979-4BAE-44FF-B893-7D9676F003F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7782" r="77197" b="35470"/>
          <a:stretch/>
        </p:blipFill>
        <p:spPr>
          <a:xfrm rot="10800000">
            <a:off x="10762132" y="-4374"/>
            <a:ext cx="5668428" cy="9883869"/>
          </a:xfrm>
          <a:prstGeom prst="rect">
            <a:avLst/>
          </a:prstGeom>
        </p:spPr>
      </p:pic>
      <p:grpSp>
        <p:nvGrpSpPr>
          <p:cNvPr id="20" name="Group 19">
            <a:extLst>
              <a:ext uri="{FF2B5EF4-FFF2-40B4-BE49-F238E27FC236}">
                <a16:creationId xmlns:a16="http://schemas.microsoft.com/office/drawing/2014/main" id="{F52B47C9-9279-4354-AECF-1A6C1F588753}"/>
              </a:ext>
            </a:extLst>
          </p:cNvPr>
          <p:cNvGrpSpPr/>
          <p:nvPr/>
        </p:nvGrpSpPr>
        <p:grpSpPr>
          <a:xfrm>
            <a:off x="5904410" y="3052746"/>
            <a:ext cx="4353784" cy="565359"/>
            <a:chOff x="955965" y="2847146"/>
            <a:chExt cx="10290219" cy="1613609"/>
          </a:xfrm>
        </p:grpSpPr>
        <p:sp>
          <p:nvSpPr>
            <p:cNvPr id="21" name="Retângulo Arredondado 4">
              <a:extLst>
                <a:ext uri="{FF2B5EF4-FFF2-40B4-BE49-F238E27FC236}">
                  <a16:creationId xmlns:a16="http://schemas.microsoft.com/office/drawing/2014/main" id="{D6B5EEA9-BFDD-4EE7-93A1-4422B02165B4}"/>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2" name="Retângulo 1">
              <a:extLst>
                <a:ext uri="{FF2B5EF4-FFF2-40B4-BE49-F238E27FC236}">
                  <a16:creationId xmlns:a16="http://schemas.microsoft.com/office/drawing/2014/main" id="{3C45852E-AEAD-4D36-B77B-3E215FE648A2}"/>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dos Bytes da logo</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74101FFF-01F2-4B92-8901-52EF0FC7B67B}"/>
              </a:ext>
            </a:extLst>
          </p:cNvPr>
          <p:cNvSpPr txBox="1"/>
          <p:nvPr/>
        </p:nvSpPr>
        <p:spPr>
          <a:xfrm>
            <a:off x="5904410" y="3772232"/>
            <a:ext cx="4353784" cy="1289007"/>
          </a:xfrm>
          <a:prstGeom prst="rect">
            <a:avLst/>
          </a:prstGeom>
          <a:noFill/>
        </p:spPr>
        <p:txBody>
          <a:bodyPr wrap="square" rtlCol="0">
            <a:spAutoFit/>
          </a:bodyPr>
          <a:lstStyle/>
          <a:p>
            <a:r>
              <a:rPr lang="en-US" dirty="0"/>
              <a:t>de5379a9c3291be1c2736f65ac50f409e8f4c66d426dff4a70e18755216de61d</a:t>
            </a:r>
          </a:p>
        </p:txBody>
      </p:sp>
      <p:grpSp>
        <p:nvGrpSpPr>
          <p:cNvPr id="24" name="Group 23">
            <a:extLst>
              <a:ext uri="{FF2B5EF4-FFF2-40B4-BE49-F238E27FC236}">
                <a16:creationId xmlns:a16="http://schemas.microsoft.com/office/drawing/2014/main" id="{A45895B7-FA7C-4F4A-B223-A38830DF1AAE}"/>
              </a:ext>
            </a:extLst>
          </p:cNvPr>
          <p:cNvGrpSpPr/>
          <p:nvPr/>
        </p:nvGrpSpPr>
        <p:grpSpPr>
          <a:xfrm>
            <a:off x="1096257" y="3048422"/>
            <a:ext cx="4353784" cy="565359"/>
            <a:chOff x="955965" y="2847146"/>
            <a:chExt cx="10290219" cy="1613609"/>
          </a:xfrm>
        </p:grpSpPr>
        <p:sp>
          <p:nvSpPr>
            <p:cNvPr id="25" name="Retângulo Arredondado 4">
              <a:extLst>
                <a:ext uri="{FF2B5EF4-FFF2-40B4-BE49-F238E27FC236}">
                  <a16:creationId xmlns:a16="http://schemas.microsoft.com/office/drawing/2014/main" id="{DC230FAD-E37D-4582-B0CD-B5868BAD08B9}"/>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6" name="Retângulo 1">
              <a:extLst>
                <a:ext uri="{FF2B5EF4-FFF2-40B4-BE49-F238E27FC236}">
                  <a16:creationId xmlns:a16="http://schemas.microsoft.com/office/drawing/2014/main" id="{754B5316-1DE9-46F9-BF84-A4B85AD485B9}"/>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dos Bytes do Resende</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27" name="TextBox 26">
            <a:extLst>
              <a:ext uri="{FF2B5EF4-FFF2-40B4-BE49-F238E27FC236}">
                <a16:creationId xmlns:a16="http://schemas.microsoft.com/office/drawing/2014/main" id="{14A062A9-8A97-411B-989A-B125EBC76646}"/>
              </a:ext>
            </a:extLst>
          </p:cNvPr>
          <p:cNvSpPr txBox="1"/>
          <p:nvPr/>
        </p:nvSpPr>
        <p:spPr>
          <a:xfrm>
            <a:off x="1096257" y="3767908"/>
            <a:ext cx="4353784" cy="1289007"/>
          </a:xfrm>
          <a:prstGeom prst="rect">
            <a:avLst/>
          </a:prstGeom>
          <a:noFill/>
        </p:spPr>
        <p:txBody>
          <a:bodyPr wrap="square" rtlCol="0">
            <a:spAutoFit/>
          </a:bodyPr>
          <a:lstStyle/>
          <a:p>
            <a:r>
              <a:rPr lang="en-US" dirty="0"/>
              <a:t>2e92b1d6d51e69b4bce46d897113ad9c7c7a8c61410b118c9c78db89ef37ac27</a:t>
            </a:r>
          </a:p>
        </p:txBody>
      </p:sp>
      <p:grpSp>
        <p:nvGrpSpPr>
          <p:cNvPr id="28" name="Group 27">
            <a:extLst>
              <a:ext uri="{FF2B5EF4-FFF2-40B4-BE49-F238E27FC236}">
                <a16:creationId xmlns:a16="http://schemas.microsoft.com/office/drawing/2014/main" id="{F290F8CF-F971-4A2E-8197-9C6195080BB1}"/>
              </a:ext>
            </a:extLst>
          </p:cNvPr>
          <p:cNvGrpSpPr/>
          <p:nvPr/>
        </p:nvGrpSpPr>
        <p:grpSpPr>
          <a:xfrm>
            <a:off x="3431466" y="5232000"/>
            <a:ext cx="4479018" cy="565359"/>
            <a:chOff x="955965" y="2847146"/>
            <a:chExt cx="10290219" cy="1613609"/>
          </a:xfrm>
        </p:grpSpPr>
        <p:sp>
          <p:nvSpPr>
            <p:cNvPr id="29" name="Retângulo Arredondado 4">
              <a:extLst>
                <a:ext uri="{FF2B5EF4-FFF2-40B4-BE49-F238E27FC236}">
                  <a16:creationId xmlns:a16="http://schemas.microsoft.com/office/drawing/2014/main" id="{B818A7B3-5C9C-4EC4-B07C-638B98EF3D1F}"/>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30" name="Retângulo 1">
              <a:extLst>
                <a:ext uri="{FF2B5EF4-FFF2-40B4-BE49-F238E27FC236}">
                  <a16:creationId xmlns:a16="http://schemas.microsoft.com/office/drawing/2014/main" id="{DB937648-DF76-4BFB-B711-724DC484A672}"/>
                </a:ext>
              </a:extLst>
            </p:cNvPr>
            <p:cNvSpPr/>
            <p:nvPr/>
          </p:nvSpPr>
          <p:spPr>
            <a:xfrm>
              <a:off x="1114186" y="2943787"/>
              <a:ext cx="9973778" cy="1418492"/>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SHA-256 dos </a:t>
              </a:r>
              <a:r>
                <a:rPr lang="pt-BR" sz="2000" dirty="0" err="1">
                  <a:solidFill>
                    <a:schemeClr val="bg1">
                      <a:lumMod val="50000"/>
                    </a:schemeClr>
                  </a:solidFill>
                  <a:latin typeface="Arial" panose="020B0604020202020204" pitchFamily="34" charset="0"/>
                  <a:cs typeface="Arial" panose="020B0604020202020204" pitchFamily="34" charset="0"/>
                </a:rPr>
                <a:t>Hashes</a:t>
              </a:r>
              <a:r>
                <a:rPr lang="pt-BR" sz="2000" dirty="0">
                  <a:solidFill>
                    <a:schemeClr val="bg1">
                      <a:lumMod val="50000"/>
                    </a:schemeClr>
                  </a:solidFill>
                  <a:latin typeface="Arial" panose="020B0604020202020204" pitchFamily="34" charset="0"/>
                  <a:cs typeface="Arial" panose="020B0604020202020204" pitchFamily="34" charset="0"/>
                </a:rPr>
                <a:t> Concatenados</a:t>
              </a:r>
              <a:endParaRPr lang="pt-BR" sz="1800" i="1" dirty="0">
                <a:solidFill>
                  <a:schemeClr val="accent5"/>
                </a:solidFill>
                <a:latin typeface="Arial" panose="020B060402020202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51DA5292-40C6-40D0-A2AC-390FA3FACF2E}"/>
              </a:ext>
            </a:extLst>
          </p:cNvPr>
          <p:cNvSpPr txBox="1"/>
          <p:nvPr/>
        </p:nvSpPr>
        <p:spPr>
          <a:xfrm>
            <a:off x="3431466" y="5923713"/>
            <a:ext cx="4479018" cy="1289007"/>
          </a:xfrm>
          <a:prstGeom prst="rect">
            <a:avLst/>
          </a:prstGeom>
          <a:noFill/>
        </p:spPr>
        <p:txBody>
          <a:bodyPr wrap="square" rtlCol="0">
            <a:spAutoFit/>
          </a:bodyPr>
          <a:lstStyle/>
          <a:p>
            <a:r>
              <a:rPr lang="en-US" dirty="0"/>
              <a:t>95c628735b2b28d41e7bcad65d86712027a258320eb700cea6ab67cb821c284b</a:t>
            </a:r>
          </a:p>
        </p:txBody>
      </p:sp>
    </p:spTree>
    <p:extLst>
      <p:ext uri="{BB962C8B-B14F-4D97-AF65-F5344CB8AC3E}">
        <p14:creationId xmlns:p14="http://schemas.microsoft.com/office/powerpoint/2010/main" val="2888642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15B9FF6-EB49-8A4E-9678-835A5C5014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79434" y="14578"/>
            <a:ext cx="10475141" cy="9845095"/>
          </a:xfrm>
          <a:prstGeom prst="rect">
            <a:avLst/>
          </a:prstGeom>
        </p:spPr>
      </p:pic>
      <p:pic>
        <p:nvPicPr>
          <p:cNvPr id="50" name="Imagem 49" descr="Uma imagem contendo pássaro, homem, azul, ar&#10;&#10;Descrição gerada automaticamente">
            <a:extLst>
              <a:ext uri="{FF2B5EF4-FFF2-40B4-BE49-F238E27FC236}">
                <a16:creationId xmlns:a16="http://schemas.microsoft.com/office/drawing/2014/main" id="{0FC6E35B-B937-A44B-AE9B-3C8F658BC7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788"/>
          <a:stretch/>
        </p:blipFill>
        <p:spPr>
          <a:xfrm>
            <a:off x="-1" y="893"/>
            <a:ext cx="8846564" cy="9872464"/>
          </a:xfrm>
          <a:prstGeom prst="rect">
            <a:avLst/>
          </a:prstGeom>
        </p:spPr>
      </p:pic>
      <p:grpSp>
        <p:nvGrpSpPr>
          <p:cNvPr id="51" name="Agrupar 50">
            <a:extLst>
              <a:ext uri="{FF2B5EF4-FFF2-40B4-BE49-F238E27FC236}">
                <a16:creationId xmlns:a16="http://schemas.microsoft.com/office/drawing/2014/main" id="{EF1E5552-E0E7-BB43-8A5A-6377EFD8942C}"/>
              </a:ext>
            </a:extLst>
          </p:cNvPr>
          <p:cNvGrpSpPr/>
          <p:nvPr/>
        </p:nvGrpSpPr>
        <p:grpSpPr>
          <a:xfrm>
            <a:off x="1054746" y="4925450"/>
            <a:ext cx="4382186" cy="160838"/>
            <a:chOff x="1054937" y="4925447"/>
            <a:chExt cx="4382979" cy="160867"/>
          </a:xfrm>
        </p:grpSpPr>
        <p:sp>
          <p:nvSpPr>
            <p:cNvPr id="52" name="Oval 51">
              <a:extLst>
                <a:ext uri="{FF2B5EF4-FFF2-40B4-BE49-F238E27FC236}">
                  <a16:creationId xmlns:a16="http://schemas.microsoft.com/office/drawing/2014/main" id="{3E8DCD8A-23A3-7B4E-8C8D-6FFEC1EF56A7}"/>
                </a:ext>
              </a:extLst>
            </p:cNvPr>
            <p:cNvSpPr/>
            <p:nvPr/>
          </p:nvSpPr>
          <p:spPr>
            <a:xfrm>
              <a:off x="105493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3" name="Oval 52">
              <a:extLst>
                <a:ext uri="{FF2B5EF4-FFF2-40B4-BE49-F238E27FC236}">
                  <a16:creationId xmlns:a16="http://schemas.microsoft.com/office/drawing/2014/main" id="{864974FD-0A25-294C-B7D4-4EBAACED489D}"/>
                </a:ext>
              </a:extLst>
            </p:cNvPr>
            <p:cNvSpPr/>
            <p:nvPr/>
          </p:nvSpPr>
          <p:spPr>
            <a:xfrm>
              <a:off x="131881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4" name="Oval 53">
              <a:extLst>
                <a:ext uri="{FF2B5EF4-FFF2-40B4-BE49-F238E27FC236}">
                  <a16:creationId xmlns:a16="http://schemas.microsoft.com/office/drawing/2014/main" id="{EC263C0D-A7EE-A545-A044-244651085011}"/>
                </a:ext>
              </a:extLst>
            </p:cNvPr>
            <p:cNvSpPr/>
            <p:nvPr/>
          </p:nvSpPr>
          <p:spPr>
            <a:xfrm>
              <a:off x="158270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5" name="Oval 54">
              <a:extLst>
                <a:ext uri="{FF2B5EF4-FFF2-40B4-BE49-F238E27FC236}">
                  <a16:creationId xmlns:a16="http://schemas.microsoft.com/office/drawing/2014/main" id="{D0ECF66A-532B-5746-9630-A975F3CD767E}"/>
                </a:ext>
              </a:extLst>
            </p:cNvPr>
            <p:cNvSpPr/>
            <p:nvPr/>
          </p:nvSpPr>
          <p:spPr>
            <a:xfrm>
              <a:off x="184658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6" name="Oval 55">
              <a:extLst>
                <a:ext uri="{FF2B5EF4-FFF2-40B4-BE49-F238E27FC236}">
                  <a16:creationId xmlns:a16="http://schemas.microsoft.com/office/drawing/2014/main" id="{3A62D97E-4E17-134D-89B5-9E2CF3D0EC99}"/>
                </a:ext>
              </a:extLst>
            </p:cNvPr>
            <p:cNvSpPr/>
            <p:nvPr/>
          </p:nvSpPr>
          <p:spPr>
            <a:xfrm>
              <a:off x="211046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7" name="Oval 56">
              <a:extLst>
                <a:ext uri="{FF2B5EF4-FFF2-40B4-BE49-F238E27FC236}">
                  <a16:creationId xmlns:a16="http://schemas.microsoft.com/office/drawing/2014/main" id="{C438354D-3155-E241-927E-9B6925AC2951}"/>
                </a:ext>
              </a:extLst>
            </p:cNvPr>
            <p:cNvSpPr/>
            <p:nvPr/>
          </p:nvSpPr>
          <p:spPr>
            <a:xfrm>
              <a:off x="237434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8" name="Oval 57">
              <a:extLst>
                <a:ext uri="{FF2B5EF4-FFF2-40B4-BE49-F238E27FC236}">
                  <a16:creationId xmlns:a16="http://schemas.microsoft.com/office/drawing/2014/main" id="{BF8BEC63-38ED-B44E-968F-A10E4E6C9257}"/>
                </a:ext>
              </a:extLst>
            </p:cNvPr>
            <p:cNvSpPr/>
            <p:nvPr/>
          </p:nvSpPr>
          <p:spPr>
            <a:xfrm>
              <a:off x="263822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59" name="Oval 58">
              <a:extLst>
                <a:ext uri="{FF2B5EF4-FFF2-40B4-BE49-F238E27FC236}">
                  <a16:creationId xmlns:a16="http://schemas.microsoft.com/office/drawing/2014/main" id="{7F3F42AA-AA54-4346-AF30-9AF5C8A1F622}"/>
                </a:ext>
              </a:extLst>
            </p:cNvPr>
            <p:cNvSpPr/>
            <p:nvPr/>
          </p:nvSpPr>
          <p:spPr>
            <a:xfrm>
              <a:off x="290211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0" name="Oval 59">
              <a:extLst>
                <a:ext uri="{FF2B5EF4-FFF2-40B4-BE49-F238E27FC236}">
                  <a16:creationId xmlns:a16="http://schemas.microsoft.com/office/drawing/2014/main" id="{7DEC3082-DA92-8E4A-80E5-2B8BA06076FC}"/>
                </a:ext>
              </a:extLst>
            </p:cNvPr>
            <p:cNvSpPr/>
            <p:nvPr/>
          </p:nvSpPr>
          <p:spPr>
            <a:xfrm>
              <a:off x="316599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1" name="Oval 60">
              <a:extLst>
                <a:ext uri="{FF2B5EF4-FFF2-40B4-BE49-F238E27FC236}">
                  <a16:creationId xmlns:a16="http://schemas.microsoft.com/office/drawing/2014/main" id="{E5DE229D-D64A-574E-9056-A7359813337C}"/>
                </a:ext>
              </a:extLst>
            </p:cNvPr>
            <p:cNvSpPr/>
            <p:nvPr/>
          </p:nvSpPr>
          <p:spPr>
            <a:xfrm>
              <a:off x="342987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2" name="Oval 61">
              <a:extLst>
                <a:ext uri="{FF2B5EF4-FFF2-40B4-BE49-F238E27FC236}">
                  <a16:creationId xmlns:a16="http://schemas.microsoft.com/office/drawing/2014/main" id="{1F289589-3EF5-D240-991B-352D3635C338}"/>
                </a:ext>
              </a:extLst>
            </p:cNvPr>
            <p:cNvSpPr/>
            <p:nvPr/>
          </p:nvSpPr>
          <p:spPr>
            <a:xfrm>
              <a:off x="369375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3" name="Oval 62">
              <a:extLst>
                <a:ext uri="{FF2B5EF4-FFF2-40B4-BE49-F238E27FC236}">
                  <a16:creationId xmlns:a16="http://schemas.microsoft.com/office/drawing/2014/main" id="{FC181B1E-2C08-9047-855E-E0534270B335}"/>
                </a:ext>
              </a:extLst>
            </p:cNvPr>
            <p:cNvSpPr/>
            <p:nvPr/>
          </p:nvSpPr>
          <p:spPr>
            <a:xfrm>
              <a:off x="395763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4" name="Oval 63">
              <a:extLst>
                <a:ext uri="{FF2B5EF4-FFF2-40B4-BE49-F238E27FC236}">
                  <a16:creationId xmlns:a16="http://schemas.microsoft.com/office/drawing/2014/main" id="{9C708F02-5C15-6341-B81B-F51A90569C29}"/>
                </a:ext>
              </a:extLst>
            </p:cNvPr>
            <p:cNvSpPr/>
            <p:nvPr/>
          </p:nvSpPr>
          <p:spPr>
            <a:xfrm>
              <a:off x="4221521"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5" name="Oval 64">
              <a:extLst>
                <a:ext uri="{FF2B5EF4-FFF2-40B4-BE49-F238E27FC236}">
                  <a16:creationId xmlns:a16="http://schemas.microsoft.com/office/drawing/2014/main" id="{2FAC163E-02A5-0B4B-B9AF-E301798D5CC0}"/>
                </a:ext>
              </a:extLst>
            </p:cNvPr>
            <p:cNvSpPr/>
            <p:nvPr/>
          </p:nvSpPr>
          <p:spPr>
            <a:xfrm>
              <a:off x="4485403"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6" name="Oval 65">
              <a:extLst>
                <a:ext uri="{FF2B5EF4-FFF2-40B4-BE49-F238E27FC236}">
                  <a16:creationId xmlns:a16="http://schemas.microsoft.com/office/drawing/2014/main" id="{0E11C21B-A994-3D49-9530-B97EF0268641}"/>
                </a:ext>
              </a:extLst>
            </p:cNvPr>
            <p:cNvSpPr/>
            <p:nvPr/>
          </p:nvSpPr>
          <p:spPr>
            <a:xfrm>
              <a:off x="4749285"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7" name="Oval 66">
              <a:extLst>
                <a:ext uri="{FF2B5EF4-FFF2-40B4-BE49-F238E27FC236}">
                  <a16:creationId xmlns:a16="http://schemas.microsoft.com/office/drawing/2014/main" id="{01DD56BD-DAE7-F14F-A930-E37F76B9B408}"/>
                </a:ext>
              </a:extLst>
            </p:cNvPr>
            <p:cNvSpPr/>
            <p:nvPr/>
          </p:nvSpPr>
          <p:spPr>
            <a:xfrm>
              <a:off x="5013167"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sp>
          <p:nvSpPr>
            <p:cNvPr id="68" name="Oval 67">
              <a:extLst>
                <a:ext uri="{FF2B5EF4-FFF2-40B4-BE49-F238E27FC236}">
                  <a16:creationId xmlns:a16="http://schemas.microsoft.com/office/drawing/2014/main" id="{50A6883F-C286-B344-ACAB-57E32B338370}"/>
                </a:ext>
              </a:extLst>
            </p:cNvPr>
            <p:cNvSpPr/>
            <p:nvPr/>
          </p:nvSpPr>
          <p:spPr>
            <a:xfrm>
              <a:off x="5277049" y="4925447"/>
              <a:ext cx="160867" cy="160867"/>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dirty="0"/>
            </a:p>
          </p:txBody>
        </p:sp>
      </p:grpSp>
      <p:pic>
        <p:nvPicPr>
          <p:cNvPr id="69" name="Imagem 68">
            <a:extLst>
              <a:ext uri="{FF2B5EF4-FFF2-40B4-BE49-F238E27FC236}">
                <a16:creationId xmlns:a16="http://schemas.microsoft.com/office/drawing/2014/main" id="{2D93E29C-D388-EE42-BEEB-00B2661182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7782" r="77197" b="35470"/>
          <a:stretch/>
        </p:blipFill>
        <p:spPr>
          <a:xfrm>
            <a:off x="5230781" y="-4374"/>
            <a:ext cx="5668428" cy="9883869"/>
          </a:xfrm>
          <a:prstGeom prst="rect">
            <a:avLst/>
          </a:prstGeom>
        </p:spPr>
      </p:pic>
      <p:sp>
        <p:nvSpPr>
          <p:cNvPr id="6" name="Espaço Reservado para Texto 5">
            <a:extLst>
              <a:ext uri="{FF2B5EF4-FFF2-40B4-BE49-F238E27FC236}">
                <a16:creationId xmlns:a16="http://schemas.microsoft.com/office/drawing/2014/main" id="{A8578A28-9116-E046-A19B-0D58AEACE584}"/>
              </a:ext>
            </a:extLst>
          </p:cNvPr>
          <p:cNvSpPr>
            <a:spLocks noGrp="1"/>
          </p:cNvSpPr>
          <p:nvPr>
            <p:ph type="body" sz="quarter" idx="11"/>
          </p:nvPr>
        </p:nvSpPr>
        <p:spPr>
          <a:xfrm>
            <a:off x="1069151" y="2924347"/>
            <a:ext cx="4507401" cy="1663868"/>
          </a:xfrm>
          <a:prstGeom prst="rect">
            <a:avLst/>
          </a:prstGeom>
        </p:spPr>
        <p:txBody>
          <a:bodyPr/>
          <a:lstStyle/>
          <a:p>
            <a:r>
              <a:rPr lang="pt-BR" dirty="0"/>
              <a:t>Ledger Imutável</a:t>
            </a:r>
          </a:p>
        </p:txBody>
      </p:sp>
    </p:spTree>
    <p:extLst>
      <p:ext uri="{BB962C8B-B14F-4D97-AF65-F5344CB8AC3E}">
        <p14:creationId xmlns:p14="http://schemas.microsoft.com/office/powerpoint/2010/main" val="299294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82A6F24-5A6A-4953-BA6C-1AFFB33A07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sp>
        <p:nvSpPr>
          <p:cNvPr id="3" name="Espaço Reservado para Texto 2">
            <a:extLst>
              <a:ext uri="{FF2B5EF4-FFF2-40B4-BE49-F238E27FC236}">
                <a16:creationId xmlns:a16="http://schemas.microsoft.com/office/drawing/2014/main" id="{7458335A-5CED-294F-9C52-9BD41CCEB434}"/>
              </a:ext>
            </a:extLst>
          </p:cNvPr>
          <p:cNvSpPr>
            <a:spLocks noGrp="1"/>
          </p:cNvSpPr>
          <p:nvPr>
            <p:ph type="body" sz="quarter" idx="11"/>
          </p:nvPr>
        </p:nvSpPr>
        <p:spPr/>
        <p:txBody>
          <a:bodyPr anchor="t"/>
          <a:lstStyle/>
          <a:p>
            <a:r>
              <a:rPr lang="pt-BR" dirty="0"/>
              <a:t>O que é um </a:t>
            </a:r>
            <a:r>
              <a:rPr lang="pt-BR" dirty="0" err="1"/>
              <a:t>ledger</a:t>
            </a:r>
            <a:r>
              <a:rPr lang="pt-BR" dirty="0"/>
              <a:t>?</a:t>
            </a:r>
          </a:p>
        </p:txBody>
      </p:sp>
      <p:grpSp>
        <p:nvGrpSpPr>
          <p:cNvPr id="10" name="Group 9">
            <a:extLst>
              <a:ext uri="{FF2B5EF4-FFF2-40B4-BE49-F238E27FC236}">
                <a16:creationId xmlns:a16="http://schemas.microsoft.com/office/drawing/2014/main" id="{647394DE-A309-4010-B09E-6C8893E6B09D}"/>
              </a:ext>
            </a:extLst>
          </p:cNvPr>
          <p:cNvGrpSpPr/>
          <p:nvPr/>
        </p:nvGrpSpPr>
        <p:grpSpPr>
          <a:xfrm>
            <a:off x="1093979" y="2227867"/>
            <a:ext cx="7559880" cy="2709258"/>
            <a:chOff x="955965" y="2847146"/>
            <a:chExt cx="10290219" cy="1613609"/>
          </a:xfrm>
        </p:grpSpPr>
        <p:sp>
          <p:nvSpPr>
            <p:cNvPr id="11" name="Retângulo Arredondado 4">
              <a:extLst>
                <a:ext uri="{FF2B5EF4-FFF2-40B4-BE49-F238E27FC236}">
                  <a16:creationId xmlns:a16="http://schemas.microsoft.com/office/drawing/2014/main" id="{13548E94-45AC-4200-8D0A-9715558A507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2" name="Retângulo 1">
              <a:extLst>
                <a:ext uri="{FF2B5EF4-FFF2-40B4-BE49-F238E27FC236}">
                  <a16:creationId xmlns:a16="http://schemas.microsoft.com/office/drawing/2014/main" id="{87C2FBD8-3B99-4DF1-A293-4EFE3CAD6982}"/>
                </a:ext>
              </a:extLst>
            </p:cNvPr>
            <p:cNvSpPr/>
            <p:nvPr/>
          </p:nvSpPr>
          <p:spPr>
            <a:xfrm>
              <a:off x="1114185" y="2943787"/>
              <a:ext cx="9973777" cy="1395859"/>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Ledger é um livro-razão é um livro ou uma coleção de contas em que as transações da conta são registradas. Cada conta tem um saldo inicial e é registrado no Ledger as transações como débito ou crédito em colunas separadas, levando a possibilidade de obter-se o saldo final de cada conta.</a:t>
              </a:r>
              <a:endParaRPr lang="pt-BR" sz="1800" i="1" dirty="0">
                <a:solidFill>
                  <a:schemeClr val="accent5"/>
                </a:solidFill>
                <a:latin typeface="Arial" panose="020B0604020202020204" pitchFamily="34" charset="0"/>
                <a:cs typeface="Arial" panose="020B0604020202020204" pitchFamily="34" charset="0"/>
              </a:endParaRPr>
            </a:p>
          </p:txBody>
        </p:sp>
      </p:grpSp>
      <p:pic>
        <p:nvPicPr>
          <p:cNvPr id="7" name="Picture 2" descr="O que é um razão distribuído (razão geral)?">
            <a:extLst>
              <a:ext uri="{FF2B5EF4-FFF2-40B4-BE49-F238E27FC236}">
                <a16:creationId xmlns:a16="http://schemas.microsoft.com/office/drawing/2014/main" id="{5792B4A8-17E5-4B6C-96E4-20B2111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753" y="3972642"/>
            <a:ext cx="7063890" cy="353194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D197AF2-EF18-40F4-916A-61DF507682D0}"/>
              </a:ext>
            </a:extLst>
          </p:cNvPr>
          <p:cNvGrpSpPr/>
          <p:nvPr/>
        </p:nvGrpSpPr>
        <p:grpSpPr>
          <a:xfrm>
            <a:off x="1093978" y="6216204"/>
            <a:ext cx="7559880" cy="3082849"/>
            <a:chOff x="955965" y="2847146"/>
            <a:chExt cx="10290219" cy="1613609"/>
          </a:xfrm>
        </p:grpSpPr>
        <p:sp>
          <p:nvSpPr>
            <p:cNvPr id="25" name="Retângulo Arredondado 4">
              <a:extLst>
                <a:ext uri="{FF2B5EF4-FFF2-40B4-BE49-F238E27FC236}">
                  <a16:creationId xmlns:a16="http://schemas.microsoft.com/office/drawing/2014/main" id="{7B08D702-A1BB-4C9D-9ABF-00C58A589E16}"/>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6" name="Retângulo 1">
              <a:extLst>
                <a:ext uri="{FF2B5EF4-FFF2-40B4-BE49-F238E27FC236}">
                  <a16:creationId xmlns:a16="http://schemas.microsoft.com/office/drawing/2014/main" id="{7C139B45-C7F2-4C14-BBB8-7E535A299F1A}"/>
                </a:ext>
              </a:extLst>
            </p:cNvPr>
            <p:cNvSpPr/>
            <p:nvPr/>
          </p:nvSpPr>
          <p:spPr>
            <a:xfrm>
              <a:off x="1114185" y="2943787"/>
              <a:ext cx="9973777" cy="1468346"/>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Um Ledger pode ser utilizado também para registros sem créditos e débitos, registrando por exemplo movimentos dentro de um jogo sempre que o usuário move suas peças.</a:t>
              </a:r>
            </a:p>
            <a:p>
              <a:pPr>
                <a:lnSpc>
                  <a:spcPct val="150000"/>
                </a:lnSpc>
              </a:pPr>
              <a:r>
                <a:rPr lang="pt-BR" sz="2000" i="1" dirty="0">
                  <a:solidFill>
                    <a:schemeClr val="bg1">
                      <a:lumMod val="50000"/>
                    </a:schemeClr>
                  </a:solidFill>
                  <a:latin typeface="Arial" panose="020B0604020202020204" pitchFamily="34" charset="0"/>
                  <a:cs typeface="Arial" panose="020B0604020202020204" pitchFamily="34" charset="0"/>
                </a:rPr>
                <a:t>- Jogador 1 inicia o jogo na casa A1 e anda para a casa A2. teríamos no </a:t>
              </a:r>
              <a:r>
                <a:rPr lang="pt-BR" sz="2000" i="1" dirty="0" err="1">
                  <a:solidFill>
                    <a:schemeClr val="bg1">
                      <a:lumMod val="50000"/>
                    </a:schemeClr>
                  </a:solidFill>
                  <a:latin typeface="Arial" panose="020B0604020202020204" pitchFamily="34" charset="0"/>
                  <a:cs typeface="Arial" panose="020B0604020202020204" pitchFamily="34" charset="0"/>
                </a:rPr>
                <a:t>ledger</a:t>
              </a:r>
              <a:r>
                <a:rPr lang="pt-BR" sz="2000" i="1" dirty="0">
                  <a:solidFill>
                    <a:schemeClr val="bg1">
                      <a:lumMod val="50000"/>
                    </a:schemeClr>
                  </a:solidFill>
                  <a:latin typeface="Arial" panose="020B0604020202020204" pitchFamily="34" charset="0"/>
                  <a:cs typeface="Arial" panose="020B0604020202020204" pitchFamily="34" charset="0"/>
                </a:rPr>
                <a:t> 2 lançamentos contabilizando: Jogador 1: A1 e </a:t>
              </a:r>
              <a:r>
                <a:rPr lang="pt-BR" sz="1800" i="1" dirty="0">
                  <a:solidFill>
                    <a:schemeClr val="bg1">
                      <a:lumMod val="50000"/>
                    </a:schemeClr>
                  </a:solidFill>
                  <a:latin typeface="Arial" panose="020B0604020202020204" pitchFamily="34" charset="0"/>
                  <a:cs typeface="Arial" panose="020B0604020202020204" pitchFamily="34" charset="0"/>
                </a:rPr>
                <a:t>Jogador 1: A2...</a:t>
              </a:r>
              <a:endParaRPr lang="pt-BR" sz="1800" i="1" dirty="0">
                <a:solidFill>
                  <a:schemeClr val="accent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7925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82A6F24-5A6A-4953-BA6C-1AFFB33A07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13408" y="287146"/>
            <a:ext cx="1536470" cy="621671"/>
          </a:xfrm>
          <a:prstGeom prst="rect">
            <a:avLst/>
          </a:prstGeom>
        </p:spPr>
      </p:pic>
      <p:sp>
        <p:nvSpPr>
          <p:cNvPr id="3" name="Espaço Reservado para Texto 2">
            <a:extLst>
              <a:ext uri="{FF2B5EF4-FFF2-40B4-BE49-F238E27FC236}">
                <a16:creationId xmlns:a16="http://schemas.microsoft.com/office/drawing/2014/main" id="{7458335A-5CED-294F-9C52-9BD41CCEB434}"/>
              </a:ext>
            </a:extLst>
          </p:cNvPr>
          <p:cNvSpPr>
            <a:spLocks noGrp="1"/>
          </p:cNvSpPr>
          <p:nvPr>
            <p:ph type="body" sz="quarter" idx="11"/>
          </p:nvPr>
        </p:nvSpPr>
        <p:spPr/>
        <p:txBody>
          <a:bodyPr anchor="t"/>
          <a:lstStyle/>
          <a:p>
            <a:r>
              <a:rPr lang="pt-BR" dirty="0"/>
              <a:t>O que é um Ledger </a:t>
            </a:r>
            <a:r>
              <a:rPr lang="en-US" dirty="0" err="1"/>
              <a:t>Imutável</a:t>
            </a:r>
            <a:r>
              <a:rPr lang="pt-BR" dirty="0"/>
              <a:t>?</a:t>
            </a:r>
          </a:p>
        </p:txBody>
      </p:sp>
      <p:grpSp>
        <p:nvGrpSpPr>
          <p:cNvPr id="10" name="Group 9">
            <a:extLst>
              <a:ext uri="{FF2B5EF4-FFF2-40B4-BE49-F238E27FC236}">
                <a16:creationId xmlns:a16="http://schemas.microsoft.com/office/drawing/2014/main" id="{647394DE-A309-4010-B09E-6C8893E6B09D}"/>
              </a:ext>
            </a:extLst>
          </p:cNvPr>
          <p:cNvGrpSpPr/>
          <p:nvPr/>
        </p:nvGrpSpPr>
        <p:grpSpPr>
          <a:xfrm>
            <a:off x="1093979" y="2227866"/>
            <a:ext cx="7559880" cy="3045630"/>
            <a:chOff x="955965" y="2847146"/>
            <a:chExt cx="10290219" cy="1613609"/>
          </a:xfrm>
        </p:grpSpPr>
        <p:sp>
          <p:nvSpPr>
            <p:cNvPr id="11" name="Retângulo Arredondado 4">
              <a:extLst>
                <a:ext uri="{FF2B5EF4-FFF2-40B4-BE49-F238E27FC236}">
                  <a16:creationId xmlns:a16="http://schemas.microsoft.com/office/drawing/2014/main" id="{13548E94-45AC-4200-8D0A-9715558A507B}"/>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12" name="Retângulo 1">
              <a:extLst>
                <a:ext uri="{FF2B5EF4-FFF2-40B4-BE49-F238E27FC236}">
                  <a16:creationId xmlns:a16="http://schemas.microsoft.com/office/drawing/2014/main" id="{87C2FBD8-3B99-4DF1-A293-4EFE3CAD6982}"/>
                </a:ext>
              </a:extLst>
            </p:cNvPr>
            <p:cNvSpPr/>
            <p:nvPr/>
          </p:nvSpPr>
          <p:spPr>
            <a:xfrm>
              <a:off x="1114185" y="2943787"/>
              <a:ext cx="9973777" cy="1486290"/>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 Ledger Imutável é basicamente </a:t>
              </a:r>
              <a:r>
                <a:rPr lang="pt-BR" sz="2000" dirty="0" err="1">
                  <a:solidFill>
                    <a:schemeClr val="bg1">
                      <a:lumMod val="50000"/>
                    </a:schemeClr>
                  </a:solidFill>
                  <a:latin typeface="Arial" panose="020B0604020202020204" pitchFamily="34" charset="0"/>
                  <a:cs typeface="Arial" panose="020B0604020202020204" pitchFamily="34" charset="0"/>
                </a:rPr>
                <a:t>identico</a:t>
              </a:r>
              <a:r>
                <a:rPr lang="pt-BR" sz="2000" dirty="0">
                  <a:solidFill>
                    <a:schemeClr val="bg1">
                      <a:lumMod val="50000"/>
                    </a:schemeClr>
                  </a:solidFill>
                  <a:latin typeface="Arial" panose="020B0604020202020204" pitchFamily="34" charset="0"/>
                  <a:cs typeface="Arial" panose="020B0604020202020204" pitchFamily="34" charset="0"/>
                </a:rPr>
                <a:t> ao Ledger simples, porém, teremos duas colunas a mais. No exemplo anterior do Jogo, tínhamos uma coluna de Jogador, e uma coluna de casa. No </a:t>
              </a:r>
              <a:r>
                <a:rPr lang="pt-BR" sz="2000" dirty="0" err="1">
                  <a:solidFill>
                    <a:schemeClr val="bg1">
                      <a:lumMod val="50000"/>
                    </a:schemeClr>
                  </a:solidFill>
                  <a:latin typeface="Arial" panose="020B0604020202020204" pitchFamily="34" charset="0"/>
                  <a:cs typeface="Arial" panose="020B0604020202020204" pitchFamily="34" charset="0"/>
                </a:rPr>
                <a:t>ledger</a:t>
              </a:r>
              <a:r>
                <a:rPr lang="pt-BR" sz="2000" dirty="0">
                  <a:solidFill>
                    <a:schemeClr val="bg1">
                      <a:lumMod val="50000"/>
                    </a:schemeClr>
                  </a:solidFill>
                  <a:latin typeface="Arial" panose="020B0604020202020204" pitchFamily="34" charset="0"/>
                  <a:cs typeface="Arial" panose="020B0604020202020204" pitchFamily="34" charset="0"/>
                </a:rPr>
                <a:t> imutável, teríamos a </a:t>
              </a:r>
              <a:r>
                <a:rPr lang="pt-BR" sz="2000" b="1" dirty="0">
                  <a:solidFill>
                    <a:schemeClr val="bg1">
                      <a:lumMod val="50000"/>
                    </a:schemeClr>
                  </a:solidFill>
                  <a:latin typeface="Arial" panose="020B0604020202020204" pitchFamily="34" charset="0"/>
                  <a:cs typeface="Arial" panose="020B0604020202020204" pitchFamily="34" charset="0"/>
                </a:rPr>
                <a:t>Terceira Coluna</a:t>
              </a:r>
              <a:r>
                <a:rPr lang="pt-BR" sz="2000" dirty="0">
                  <a:solidFill>
                    <a:schemeClr val="bg1">
                      <a:lumMod val="50000"/>
                    </a:schemeClr>
                  </a:solidFill>
                  <a:latin typeface="Arial" panose="020B0604020202020204" pitchFamily="34" charset="0"/>
                  <a:cs typeface="Arial" panose="020B0604020202020204" pitchFamily="34" charset="0"/>
                </a:rPr>
                <a:t> com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das 2 primeiras colunas, e a </a:t>
              </a:r>
              <a:r>
                <a:rPr lang="pt-BR" sz="2000" b="1" dirty="0">
                  <a:solidFill>
                    <a:schemeClr val="bg1">
                      <a:lumMod val="50000"/>
                    </a:schemeClr>
                  </a:solidFill>
                  <a:latin typeface="Arial" panose="020B0604020202020204" pitchFamily="34" charset="0"/>
                  <a:cs typeface="Arial" panose="020B0604020202020204" pitchFamily="34" charset="0"/>
                </a:rPr>
                <a:t>Quarta Coluna </a:t>
              </a:r>
              <a:r>
                <a:rPr lang="pt-BR" sz="2000" dirty="0">
                  <a:solidFill>
                    <a:schemeClr val="bg1">
                      <a:lumMod val="50000"/>
                    </a:schemeClr>
                  </a:solidFill>
                  <a:latin typeface="Arial" panose="020B0604020202020204" pitchFamily="34" charset="0"/>
                  <a:cs typeface="Arial" panose="020B0604020202020204" pitchFamily="34" charset="0"/>
                </a:rPr>
                <a:t>com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da Terceira Coluna concatenado ao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anterior.</a:t>
              </a:r>
              <a:endParaRPr lang="pt-BR" sz="1800" i="1" dirty="0">
                <a:solidFill>
                  <a:schemeClr val="accent5"/>
                </a:solidFill>
                <a:latin typeface="Arial" panose="020B0604020202020204" pitchFamily="34" charset="0"/>
                <a:cs typeface="Arial" panose="020B0604020202020204" pitchFamily="34" charset="0"/>
              </a:endParaRPr>
            </a:p>
          </p:txBody>
        </p:sp>
      </p:grpSp>
      <p:pic>
        <p:nvPicPr>
          <p:cNvPr id="7" name="Picture 2" descr="O que é um razão distribuído (razão geral)?">
            <a:extLst>
              <a:ext uri="{FF2B5EF4-FFF2-40B4-BE49-F238E27FC236}">
                <a16:creationId xmlns:a16="http://schemas.microsoft.com/office/drawing/2014/main" id="{5792B4A8-17E5-4B6C-96E4-20B2111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753" y="3972642"/>
            <a:ext cx="7063890" cy="353194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D197AF2-EF18-40F4-916A-61DF507682D0}"/>
              </a:ext>
            </a:extLst>
          </p:cNvPr>
          <p:cNvGrpSpPr/>
          <p:nvPr/>
        </p:nvGrpSpPr>
        <p:grpSpPr>
          <a:xfrm>
            <a:off x="1093978" y="6216204"/>
            <a:ext cx="7559880" cy="3191267"/>
            <a:chOff x="955965" y="2847146"/>
            <a:chExt cx="10290219" cy="1613609"/>
          </a:xfrm>
        </p:grpSpPr>
        <p:sp>
          <p:nvSpPr>
            <p:cNvPr id="25" name="Retângulo Arredondado 4">
              <a:extLst>
                <a:ext uri="{FF2B5EF4-FFF2-40B4-BE49-F238E27FC236}">
                  <a16:creationId xmlns:a16="http://schemas.microsoft.com/office/drawing/2014/main" id="{7B08D702-A1BB-4C9D-9ABF-00C58A589E16}"/>
                </a:ext>
              </a:extLst>
            </p:cNvPr>
            <p:cNvSpPr/>
            <p:nvPr/>
          </p:nvSpPr>
          <p:spPr>
            <a:xfrm>
              <a:off x="955965" y="2847146"/>
              <a:ext cx="10290219" cy="1613609"/>
            </a:xfrm>
            <a:prstGeom prst="roundRect">
              <a:avLst/>
            </a:prstGeom>
            <a:noFill/>
            <a:ln w="41275"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591"/>
            </a:p>
          </p:txBody>
        </p:sp>
        <p:sp>
          <p:nvSpPr>
            <p:cNvPr id="26" name="Retângulo 1">
              <a:extLst>
                <a:ext uri="{FF2B5EF4-FFF2-40B4-BE49-F238E27FC236}">
                  <a16:creationId xmlns:a16="http://schemas.microsoft.com/office/drawing/2014/main" id="{7C139B45-C7F2-4C14-BBB8-7E535A299F1A}"/>
                </a:ext>
              </a:extLst>
            </p:cNvPr>
            <p:cNvSpPr/>
            <p:nvPr/>
          </p:nvSpPr>
          <p:spPr>
            <a:xfrm>
              <a:off x="1114185" y="2943787"/>
              <a:ext cx="9973777" cy="1226704"/>
            </a:xfrm>
            <a:prstGeom prst="rect">
              <a:avLst/>
            </a:prstGeom>
            <a:noFill/>
          </p:spPr>
          <p:txBody>
            <a:bodyPr wrap="square">
              <a:spAutoFit/>
            </a:bodyPr>
            <a:lstStyle/>
            <a:p>
              <a:pPr>
                <a:lnSpc>
                  <a:spcPct val="150000"/>
                </a:lnSpc>
              </a:pPr>
              <a:r>
                <a:rPr lang="pt-BR" sz="2000" dirty="0">
                  <a:solidFill>
                    <a:schemeClr val="bg1">
                      <a:lumMod val="50000"/>
                    </a:schemeClr>
                  </a:solidFill>
                  <a:latin typeface="Arial" panose="020B0604020202020204" pitchFamily="34" charset="0"/>
                  <a:cs typeface="Arial" panose="020B0604020202020204" pitchFamily="34" charset="0"/>
                </a:rPr>
                <a:t>Os valores da </a:t>
              </a:r>
              <a:r>
                <a:rPr lang="pt-BR" sz="2000" b="1" dirty="0">
                  <a:solidFill>
                    <a:schemeClr val="bg1">
                      <a:lumMod val="50000"/>
                    </a:schemeClr>
                  </a:solidFill>
                  <a:latin typeface="Arial" panose="020B0604020202020204" pitchFamily="34" charset="0"/>
                  <a:cs typeface="Arial" panose="020B0604020202020204" pitchFamily="34" charset="0"/>
                </a:rPr>
                <a:t>Quarta Coluna </a:t>
              </a:r>
              <a:r>
                <a:rPr lang="pt-BR" sz="2000" dirty="0">
                  <a:solidFill>
                    <a:schemeClr val="bg1">
                      <a:lumMod val="50000"/>
                    </a:schemeClr>
                  </a:solidFill>
                  <a:latin typeface="Arial" panose="020B0604020202020204" pitchFamily="34" charset="0"/>
                  <a:cs typeface="Arial" panose="020B0604020202020204" pitchFamily="34" charset="0"/>
                </a:rPr>
                <a:t>tornam os dados imutáveis pois caso algum valor seja alterado em qualquer linha histórica,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da </a:t>
              </a:r>
              <a:r>
                <a:rPr lang="pt-BR" sz="2000" b="1" dirty="0">
                  <a:solidFill>
                    <a:schemeClr val="bg1">
                      <a:lumMod val="50000"/>
                    </a:schemeClr>
                  </a:solidFill>
                  <a:latin typeface="Arial" panose="020B0604020202020204" pitchFamily="34" charset="0"/>
                  <a:cs typeface="Arial" panose="020B0604020202020204" pitchFamily="34" charset="0"/>
                </a:rPr>
                <a:t>Terceira Coluna </a:t>
              </a:r>
              <a:r>
                <a:rPr lang="pt-BR" sz="2000" dirty="0">
                  <a:solidFill>
                    <a:schemeClr val="bg1">
                      <a:lumMod val="50000"/>
                    </a:schemeClr>
                  </a:solidFill>
                  <a:latin typeface="Arial" panose="020B0604020202020204" pitchFamily="34" charset="0"/>
                  <a:cs typeface="Arial" panose="020B0604020202020204" pitchFamily="34" charset="0"/>
                </a:rPr>
                <a:t>deverá acusar um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diferente do valor original, o que deve impactar o </a:t>
              </a:r>
              <a:r>
                <a:rPr lang="pt-BR" sz="2000" dirty="0" err="1">
                  <a:solidFill>
                    <a:schemeClr val="bg1">
                      <a:lumMod val="50000"/>
                    </a:schemeClr>
                  </a:solidFill>
                  <a:latin typeface="Arial" panose="020B0604020202020204" pitchFamily="34" charset="0"/>
                  <a:cs typeface="Arial" panose="020B0604020202020204" pitchFamily="34" charset="0"/>
                </a:rPr>
                <a:t>Hash</a:t>
              </a:r>
              <a:r>
                <a:rPr lang="pt-BR" sz="2000" dirty="0">
                  <a:solidFill>
                    <a:schemeClr val="bg1">
                      <a:lumMod val="50000"/>
                    </a:schemeClr>
                  </a:solidFill>
                  <a:latin typeface="Arial" panose="020B0604020202020204" pitchFamily="34" charset="0"/>
                  <a:cs typeface="Arial" panose="020B0604020202020204" pitchFamily="34" charset="0"/>
                </a:rPr>
                <a:t> final da ultima linha da </a:t>
              </a:r>
              <a:r>
                <a:rPr lang="pt-BR" sz="2000" b="1" dirty="0">
                  <a:solidFill>
                    <a:schemeClr val="bg1">
                      <a:lumMod val="50000"/>
                    </a:schemeClr>
                  </a:solidFill>
                  <a:latin typeface="Arial" panose="020B0604020202020204" pitchFamily="34" charset="0"/>
                  <a:cs typeface="Arial" panose="020B0604020202020204" pitchFamily="34" charset="0"/>
                </a:rPr>
                <a:t>Quarta Coluna.</a:t>
              </a:r>
              <a:endParaRPr lang="pt-BR" sz="1800" b="1" i="1" dirty="0">
                <a:solidFill>
                  <a:schemeClr val="accent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32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BTG">
      <a:dk1>
        <a:srgbClr val="404040"/>
      </a:dk1>
      <a:lt1>
        <a:srgbClr val="FFFFFF"/>
      </a:lt1>
      <a:dk2>
        <a:srgbClr val="001E61"/>
      </a:dk2>
      <a:lt2>
        <a:srgbClr val="FFFFFF"/>
      </a:lt2>
      <a:accent1>
        <a:srgbClr val="001E61"/>
      </a:accent1>
      <a:accent2>
        <a:srgbClr val="1946B9"/>
      </a:accent2>
      <a:accent3>
        <a:srgbClr val="0387FF"/>
      </a:accent3>
      <a:accent4>
        <a:srgbClr val="C8D2EB"/>
      </a:accent4>
      <a:accent5>
        <a:srgbClr val="5887DA"/>
      </a:accent5>
      <a:accent6>
        <a:srgbClr val="0A46DC"/>
      </a:accent6>
      <a:hlink>
        <a:srgbClr val="001E61"/>
      </a:hlink>
      <a:folHlink>
        <a:srgbClr val="404040"/>
      </a:folHlink>
    </a:clrScheme>
    <a:fontScheme name="BTG">
      <a:majorFont>
        <a:latin typeface="Segoe UI"/>
        <a:ea typeface=""/>
        <a:cs typeface=""/>
      </a:majorFont>
      <a:minorFont>
        <a:latin typeface="Segoe UI"/>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1946B9"/>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C56872855AD246B594AB9A3CF0080A" ma:contentTypeVersion="1" ma:contentTypeDescription="Crie um novo documento." ma:contentTypeScope="" ma:versionID="b3ffb848abde2d6ae09682c993936eef">
  <xsd:schema xmlns:xsd="http://www.w3.org/2001/XMLSchema" xmlns:xs="http://www.w3.org/2001/XMLSchema" xmlns:p="http://schemas.microsoft.com/office/2006/metadata/properties" xmlns:ns1="http://schemas.microsoft.com/sharepoint/v3" xmlns:ns2="9a1b2486-0a48-4a71-815e-a4bdbf104c28" targetNamespace="http://schemas.microsoft.com/office/2006/metadata/properties" ma:root="true" ma:fieldsID="a937daa28b7df72d86885aee90d71ec5" ns1:_="" ns2:_="">
    <xsd:import namespace="http://schemas.microsoft.com/sharepoint/v3"/>
    <xsd:import namespace="9a1b2486-0a48-4a71-815e-a4bdbf104c28"/>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Agendamento de Data de Início" ma:description="Data de Início de Agendamento é uma coluna de site criada pelo recurso de Publicação. Ela é usada para especificar a data e hora em que essa página aparecerá pela primeira vez aos visitantes do site." ma:hidden="true" ma:internalName="PublishingStartDate">
      <xsd:simpleType>
        <xsd:restriction base="dms:Unknown"/>
      </xsd:simpleType>
    </xsd:element>
    <xsd:element name="PublishingExpirationDate" ma:index="12" nillable="true" ma:displayName="Agendamento de Data de Término" ma:description="Data Final de Agendamento é uma coluna de site criada pelo recurso de Publicação. Ela é usada para especificar a data e a hora em que essa página não será mais exibida aos visitantes do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1b2486-0a48-4a71-815e-a4bdbf104c28" elementFormDefault="qualified">
    <xsd:import namespace="http://schemas.microsoft.com/office/2006/documentManagement/types"/>
    <xsd:import namespace="http://schemas.microsoft.com/office/infopath/2007/PartnerControls"/>
    <xsd:element name="_dlc_DocId" ma:index="8" nillable="true" ma:displayName="Valor da ID do Documento" ma:description="O valor da ID do documento atribuída a este item." ma:internalName="_dlc_DocId" ma:readOnly="true">
      <xsd:simpleType>
        <xsd:restriction base="dms:Text"/>
      </xsd:simpleType>
    </xsd:element>
    <xsd:element name="_dlc_DocIdUrl" ma:index="9" nillable="true" ma:displayName="ID do Documento" ma:description="Link permanente par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9a1b2486-0a48-4a71-815e-a4bdbf104c28">Y5THXWTZCZXA-9-509</_dlc_DocId>
    <_dlc_DocIdUrl xmlns="9a1b2486-0a48-4a71-815e-a4bdbf104c28">
      <Url>http://intranet/area/comunicacao_mkt/pt-br/brasil/identidade_visual/_layouts/15/DocIdRedir.aspx?ID=Y5THXWTZCZXA-9-509</Url>
      <Description>Y5THXWTZCZXA-9-509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2A53A3-B9B7-4445-9BE2-E00839B9F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1b2486-0a48-4a71-815e-a4bdbf104c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119E4F-028F-41FF-9D9B-FF3CB04375D1}">
  <ds:schemaRefs>
    <ds:schemaRef ds:uri="http://schemas.microsoft.com/sharepoint/events"/>
  </ds:schemaRefs>
</ds:datastoreItem>
</file>

<file path=customXml/itemProps3.xml><?xml version="1.0" encoding="utf-8"?>
<ds:datastoreItem xmlns:ds="http://schemas.openxmlformats.org/officeDocument/2006/customXml" ds:itemID="{A23AFD26-EABF-40EB-99F8-ED5B610AE123}">
  <ds:schemaRefs>
    <ds:schemaRef ds:uri="http://schemas.microsoft.com/office/2006/metadata/properties"/>
    <ds:schemaRef ds:uri="http://schemas.microsoft.com/office/infopath/2007/PartnerControls"/>
    <ds:schemaRef ds:uri="http://schemas.microsoft.com/sharepoint/v3"/>
    <ds:schemaRef ds:uri="9a1b2486-0a48-4a71-815e-a4bdbf104c28"/>
  </ds:schemaRefs>
</ds:datastoreItem>
</file>

<file path=customXml/itemProps4.xml><?xml version="1.0" encoding="utf-8"?>
<ds:datastoreItem xmlns:ds="http://schemas.openxmlformats.org/officeDocument/2006/customXml" ds:itemID="{0585F505-4956-4F08-B01E-0C0377723C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26882</TotalTime>
  <Words>2642</Words>
  <Application>Microsoft Office PowerPoint</Application>
  <PresentationFormat>Custom</PresentationFormat>
  <Paragraphs>126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Segoe UI</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Altschul, Alessandra</dc:creator>
  <cp:lastModifiedBy>Machado, Guilherme</cp:lastModifiedBy>
  <cp:revision>1613</cp:revision>
  <cp:lastPrinted>2018-08-16T20:05:50Z</cp:lastPrinted>
  <dcterms:created xsi:type="dcterms:W3CDTF">2018-06-11T17:29:19Z</dcterms:created>
  <dcterms:modified xsi:type="dcterms:W3CDTF">2022-02-03T12:45:21Z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0x010100AEC56872855AD246B594AB9A3CF0080A</vt:lpwstr>
  </property>
  <property fmtid="{D5CDD505-2E9C-101B-9397-08002B2CF9AE}" pid="3" name="_dlc_DocIdItemGuid">
    <vt:lpwstr>fd817c46-a227-467d-a953-96f8f3f623aa</vt:lpwstr>
  </property>
  <property fmtid="{D5CDD505-2E9C-101B-9397-08002B2CF9AE}" pid="4" name="MSIP_Label_38dfde47-f100-441b-b584-049a7fefba8a_Enabled">
    <vt:lpwstr>true</vt:lpwstr>
  </property>
  <property fmtid="{D5CDD505-2E9C-101B-9397-08002B2CF9AE}" pid="5" name="MSIP_Label_38dfde47-f100-441b-b584-049a7fefba8a_SetDate">
    <vt:lpwstr>2022-01-19T14:52:29Z</vt:lpwstr>
  </property>
  <property fmtid="{D5CDD505-2E9C-101B-9397-08002B2CF9AE}" pid="6" name="MSIP_Label_38dfde47-f100-441b-b584-049a7fefba8a_Method">
    <vt:lpwstr>Standard</vt:lpwstr>
  </property>
  <property fmtid="{D5CDD505-2E9C-101B-9397-08002B2CF9AE}" pid="7" name="MSIP_Label_38dfde47-f100-441b-b584-049a7fefba8a_Name">
    <vt:lpwstr>38dfde47-f100-441b-b584-049a7fefba8a</vt:lpwstr>
  </property>
  <property fmtid="{D5CDD505-2E9C-101B-9397-08002B2CF9AE}" pid="8" name="MSIP_Label_38dfde47-f100-441b-b584-049a7fefba8a_SiteId">
    <vt:lpwstr>16e7cf3f-6af4-4e76-941e-aecafb9704e9</vt:lpwstr>
  </property>
  <property fmtid="{D5CDD505-2E9C-101B-9397-08002B2CF9AE}" pid="9" name="MSIP_Label_38dfde47-f100-441b-b584-049a7fefba8a_ActionId">
    <vt:lpwstr>064d41b8-faed-479c-8d13-9ef874f85a79</vt:lpwstr>
  </property>
  <property fmtid="{D5CDD505-2E9C-101B-9397-08002B2CF9AE}" pid="10" name="MSIP_Label_38dfde47-f100-441b-b584-049a7fefba8a_ContentBits">
    <vt:lpwstr>2</vt:lpwstr>
  </property>
</Properties>
</file>